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notesMasterIdLst>
    <p:notesMasterId r:id="rId13"/>
  </p:notesMasterIdLst>
  <p:sldIdLst>
    <p:sldId id="270" r:id="rId2"/>
    <p:sldId id="284" r:id="rId3"/>
    <p:sldId id="261" r:id="rId4"/>
    <p:sldId id="272" r:id="rId5"/>
    <p:sldId id="285" r:id="rId6"/>
    <p:sldId id="286" r:id="rId7"/>
    <p:sldId id="287" r:id="rId8"/>
    <p:sldId id="288" r:id="rId9"/>
    <p:sldId id="289" r:id="rId10"/>
    <p:sldId id="290" r:id="rId11"/>
    <p:sldId id="283" r:id="rId1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912" autoAdjust="0"/>
  </p:normalViewPr>
  <p:slideViewPr>
    <p:cSldViewPr>
      <p:cViewPr>
        <p:scale>
          <a:sx n="80" d="100"/>
          <a:sy n="80" d="100"/>
        </p:scale>
        <p:origin x="-1674" y="-21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DCCCD3-5C5A-4A8A-810E-0A56970ECC6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744C277B-ECA5-4046-B227-FDD2A91148E6}">
      <dgm:prSet phldrT="[Текст]"/>
      <dgm:spPr/>
      <dgm:t>
        <a:bodyPr/>
        <a:lstStyle/>
        <a:p>
          <a:r>
            <a:rPr lang="ru-RU" dirty="0" smtClean="0"/>
            <a:t>Выделение блоков</a:t>
          </a:r>
          <a:endParaRPr lang="ru-RU" dirty="0"/>
        </a:p>
      </dgm:t>
    </dgm:pt>
    <dgm:pt modelId="{C569711E-3818-4CB6-9D8E-9CE7F2742BD9}" type="parTrans" cxnId="{69691414-0E6F-419E-B0E2-417D848C3749}">
      <dgm:prSet/>
      <dgm:spPr/>
      <dgm:t>
        <a:bodyPr/>
        <a:lstStyle/>
        <a:p>
          <a:endParaRPr lang="ru-RU"/>
        </a:p>
      </dgm:t>
    </dgm:pt>
    <dgm:pt modelId="{1948C978-670F-43F2-90D4-D18A22E57D4B}" type="sibTrans" cxnId="{69691414-0E6F-419E-B0E2-417D848C3749}">
      <dgm:prSet/>
      <dgm:spPr/>
      <dgm:t>
        <a:bodyPr/>
        <a:lstStyle/>
        <a:p>
          <a:endParaRPr lang="ru-RU"/>
        </a:p>
      </dgm:t>
    </dgm:pt>
    <dgm:pt modelId="{40894EA6-10B4-49CF-B7F4-7ACA17D04527}">
      <dgm:prSet phldrT="[Текст]"/>
      <dgm:spPr/>
      <dgm:t>
        <a:bodyPr/>
        <a:lstStyle/>
        <a:p>
          <a:r>
            <a:rPr lang="ru-RU" dirty="0" smtClean="0"/>
            <a:t>по строению с последующей обработкой данных GPS </a:t>
          </a:r>
          <a:endParaRPr lang="ru-RU" dirty="0"/>
        </a:p>
      </dgm:t>
    </dgm:pt>
    <dgm:pt modelId="{272B9391-6908-4409-9A74-9AC844FDF7DF}" type="parTrans" cxnId="{5754E926-6BEB-4297-B294-205D8996014C}">
      <dgm:prSet/>
      <dgm:spPr/>
      <dgm:t>
        <a:bodyPr/>
        <a:lstStyle/>
        <a:p>
          <a:endParaRPr lang="ru-RU"/>
        </a:p>
      </dgm:t>
    </dgm:pt>
    <dgm:pt modelId="{D730522A-4300-4EBA-AD17-F3F440CCB6A6}" type="sibTrans" cxnId="{5754E926-6BEB-4297-B294-205D8996014C}">
      <dgm:prSet/>
      <dgm:spPr/>
      <dgm:t>
        <a:bodyPr/>
        <a:lstStyle/>
        <a:p>
          <a:endParaRPr lang="ru-RU"/>
        </a:p>
      </dgm:t>
    </dgm:pt>
    <dgm:pt modelId="{7633F7AE-2F83-422E-80E1-CD27E667C42C}">
      <dgm:prSet phldrT="[Текст]"/>
      <dgm:spPr/>
      <dgm:t>
        <a:bodyPr/>
        <a:lstStyle/>
        <a:p>
          <a:r>
            <a:rPr lang="ru-RU" dirty="0" smtClean="0"/>
            <a:t>Все скорости, не отвечающие однородному движению, признаются ошибочными </a:t>
          </a:r>
          <a:endParaRPr lang="ru-RU" dirty="0"/>
        </a:p>
      </dgm:t>
    </dgm:pt>
    <dgm:pt modelId="{7599E5F3-0668-4D8C-AD50-77E122F6CBD9}" type="parTrans" cxnId="{7BB0129B-2136-403F-9DDF-4731DC180464}">
      <dgm:prSet/>
      <dgm:spPr/>
      <dgm:t>
        <a:bodyPr/>
        <a:lstStyle/>
        <a:p>
          <a:endParaRPr lang="ru-RU"/>
        </a:p>
      </dgm:t>
    </dgm:pt>
    <dgm:pt modelId="{6ADF2047-2394-40E4-BCBE-3EE99331861D}" type="sibTrans" cxnId="{7BB0129B-2136-403F-9DDF-4731DC180464}">
      <dgm:prSet/>
      <dgm:spPr/>
      <dgm:t>
        <a:bodyPr/>
        <a:lstStyle/>
        <a:p>
          <a:endParaRPr lang="ru-RU"/>
        </a:p>
      </dgm:t>
    </dgm:pt>
    <dgm:pt modelId="{EC7D44A5-D600-42C7-8020-C6C5CB3870CC}">
      <dgm:prSet phldrT="[Текст]"/>
      <dgm:spPr/>
      <dgm:t>
        <a:bodyPr/>
        <a:lstStyle/>
        <a:p>
          <a:r>
            <a:rPr lang="ru-RU" dirty="0" smtClean="0"/>
            <a:t>по линейным скоростям с последующим подтверждением геодезическими данными </a:t>
          </a:r>
          <a:endParaRPr lang="ru-RU" dirty="0"/>
        </a:p>
      </dgm:t>
    </dgm:pt>
    <dgm:pt modelId="{DAC27F1E-19F7-493A-A239-1B5097243F89}" type="parTrans" cxnId="{0645D589-D933-41A1-901C-BDE1B692E40C}">
      <dgm:prSet/>
      <dgm:spPr/>
      <dgm:t>
        <a:bodyPr/>
        <a:lstStyle/>
        <a:p>
          <a:endParaRPr lang="ru-RU"/>
        </a:p>
      </dgm:t>
    </dgm:pt>
    <dgm:pt modelId="{8C790602-E247-4E14-BD92-113C62964983}" type="sibTrans" cxnId="{0645D589-D933-41A1-901C-BDE1B692E40C}">
      <dgm:prSet/>
      <dgm:spPr/>
      <dgm:t>
        <a:bodyPr/>
        <a:lstStyle/>
        <a:p>
          <a:endParaRPr lang="ru-RU"/>
        </a:p>
      </dgm:t>
    </dgm:pt>
    <dgm:pt modelId="{3AD32077-282E-4BA0-945C-AA7EDCC3F251}">
      <dgm:prSet phldrT="[Текст]"/>
      <dgm:spPr/>
      <dgm:t>
        <a:bodyPr/>
        <a:lstStyle/>
        <a:p>
          <a:r>
            <a:rPr lang="ru-RU" dirty="0" smtClean="0"/>
            <a:t>Ошибки из-за игнорирования этих скоростей сведены к минимуму подбором конфигурации блока </a:t>
          </a:r>
          <a:endParaRPr lang="ru-RU" dirty="0"/>
        </a:p>
      </dgm:t>
    </dgm:pt>
    <dgm:pt modelId="{3D8C5C7D-8C43-4F19-9336-C69B9D1253AA}" type="parTrans" cxnId="{954D46F3-BEDD-4F4B-A226-5F54E7F0ED69}">
      <dgm:prSet/>
      <dgm:spPr/>
      <dgm:t>
        <a:bodyPr/>
        <a:lstStyle/>
        <a:p>
          <a:endParaRPr lang="ru-RU"/>
        </a:p>
      </dgm:t>
    </dgm:pt>
    <dgm:pt modelId="{FFB7EB10-8D59-4600-A14A-AF0FBFBCDBAF}" type="sibTrans" cxnId="{954D46F3-BEDD-4F4B-A226-5F54E7F0ED69}">
      <dgm:prSet/>
      <dgm:spPr/>
      <dgm:t>
        <a:bodyPr/>
        <a:lstStyle/>
        <a:p>
          <a:endParaRPr lang="ru-RU"/>
        </a:p>
      </dgm:t>
    </dgm:pt>
    <dgm:pt modelId="{361C1095-FAC3-4179-A4E4-73F65179D7BC}" type="pres">
      <dgm:prSet presAssocID="{37DCCCD3-5C5A-4A8A-810E-0A56970ECC6E}" presName="diagram" presStyleCnt="0">
        <dgm:presLayoutVars>
          <dgm:chPref val="1"/>
          <dgm:dir/>
          <dgm:animOne val="branch"/>
          <dgm:animLvl val="lvl"/>
          <dgm:resizeHandles val="exact"/>
        </dgm:presLayoutVars>
      </dgm:prSet>
      <dgm:spPr/>
      <dgm:t>
        <a:bodyPr/>
        <a:lstStyle/>
        <a:p>
          <a:endParaRPr lang="ru-RU"/>
        </a:p>
      </dgm:t>
    </dgm:pt>
    <dgm:pt modelId="{F195F96E-F9F4-4269-A280-1066BCBA5393}" type="pres">
      <dgm:prSet presAssocID="{744C277B-ECA5-4046-B227-FDD2A91148E6}" presName="root1" presStyleCnt="0"/>
      <dgm:spPr/>
    </dgm:pt>
    <dgm:pt modelId="{D9C74624-1793-4359-8FB9-45AF1F4D1BE5}" type="pres">
      <dgm:prSet presAssocID="{744C277B-ECA5-4046-B227-FDD2A91148E6}" presName="LevelOneTextNode" presStyleLbl="node0" presStyleIdx="0" presStyleCnt="1">
        <dgm:presLayoutVars>
          <dgm:chPref val="3"/>
        </dgm:presLayoutVars>
      </dgm:prSet>
      <dgm:spPr/>
      <dgm:t>
        <a:bodyPr/>
        <a:lstStyle/>
        <a:p>
          <a:endParaRPr lang="ru-RU"/>
        </a:p>
      </dgm:t>
    </dgm:pt>
    <dgm:pt modelId="{8F6C2B03-5FAA-4045-A8E8-A3F6CFC82687}" type="pres">
      <dgm:prSet presAssocID="{744C277B-ECA5-4046-B227-FDD2A91148E6}" presName="level2hierChild" presStyleCnt="0"/>
      <dgm:spPr/>
    </dgm:pt>
    <dgm:pt modelId="{A5E55D68-3D6A-4CEB-AE15-CD1F6F6F6E2F}" type="pres">
      <dgm:prSet presAssocID="{272B9391-6908-4409-9A74-9AC844FDF7DF}" presName="conn2-1" presStyleLbl="parChTrans1D2" presStyleIdx="0" presStyleCnt="2"/>
      <dgm:spPr/>
      <dgm:t>
        <a:bodyPr/>
        <a:lstStyle/>
        <a:p>
          <a:endParaRPr lang="ru-RU"/>
        </a:p>
      </dgm:t>
    </dgm:pt>
    <dgm:pt modelId="{1B87317D-7D06-4647-A89A-F21F841050A6}" type="pres">
      <dgm:prSet presAssocID="{272B9391-6908-4409-9A74-9AC844FDF7DF}" presName="connTx" presStyleLbl="parChTrans1D2" presStyleIdx="0" presStyleCnt="2"/>
      <dgm:spPr/>
      <dgm:t>
        <a:bodyPr/>
        <a:lstStyle/>
        <a:p>
          <a:endParaRPr lang="ru-RU"/>
        </a:p>
      </dgm:t>
    </dgm:pt>
    <dgm:pt modelId="{1F3CF49D-976C-4626-A112-3F448D197EAD}" type="pres">
      <dgm:prSet presAssocID="{40894EA6-10B4-49CF-B7F4-7ACA17D04527}" presName="root2" presStyleCnt="0"/>
      <dgm:spPr/>
    </dgm:pt>
    <dgm:pt modelId="{2374C9FA-8726-4BB4-8254-D727D08C7732}" type="pres">
      <dgm:prSet presAssocID="{40894EA6-10B4-49CF-B7F4-7ACA17D04527}" presName="LevelTwoTextNode" presStyleLbl="node2" presStyleIdx="0" presStyleCnt="2">
        <dgm:presLayoutVars>
          <dgm:chPref val="3"/>
        </dgm:presLayoutVars>
      </dgm:prSet>
      <dgm:spPr/>
      <dgm:t>
        <a:bodyPr/>
        <a:lstStyle/>
        <a:p>
          <a:endParaRPr lang="ru-RU"/>
        </a:p>
      </dgm:t>
    </dgm:pt>
    <dgm:pt modelId="{5E395408-4FA9-423F-95A0-5C94B4251E22}" type="pres">
      <dgm:prSet presAssocID="{40894EA6-10B4-49CF-B7F4-7ACA17D04527}" presName="level3hierChild" presStyleCnt="0"/>
      <dgm:spPr/>
    </dgm:pt>
    <dgm:pt modelId="{DFBE4A63-70C1-410B-9D55-85A64353C3A9}" type="pres">
      <dgm:prSet presAssocID="{7599E5F3-0668-4D8C-AD50-77E122F6CBD9}" presName="conn2-1" presStyleLbl="parChTrans1D3" presStyleIdx="0" presStyleCnt="2"/>
      <dgm:spPr/>
      <dgm:t>
        <a:bodyPr/>
        <a:lstStyle/>
        <a:p>
          <a:endParaRPr lang="ru-RU"/>
        </a:p>
      </dgm:t>
    </dgm:pt>
    <dgm:pt modelId="{9CFE7F2D-8B89-4014-A850-E26883041005}" type="pres">
      <dgm:prSet presAssocID="{7599E5F3-0668-4D8C-AD50-77E122F6CBD9}" presName="connTx" presStyleLbl="parChTrans1D3" presStyleIdx="0" presStyleCnt="2"/>
      <dgm:spPr/>
      <dgm:t>
        <a:bodyPr/>
        <a:lstStyle/>
        <a:p>
          <a:endParaRPr lang="ru-RU"/>
        </a:p>
      </dgm:t>
    </dgm:pt>
    <dgm:pt modelId="{8C0C90CA-9C34-4B1B-BBF9-1E540574DFD5}" type="pres">
      <dgm:prSet presAssocID="{7633F7AE-2F83-422E-80E1-CD27E667C42C}" presName="root2" presStyleCnt="0"/>
      <dgm:spPr/>
    </dgm:pt>
    <dgm:pt modelId="{3C5B27C3-4696-46ED-A4F5-B68559606B23}" type="pres">
      <dgm:prSet presAssocID="{7633F7AE-2F83-422E-80E1-CD27E667C42C}" presName="LevelTwoTextNode" presStyleLbl="node3" presStyleIdx="0" presStyleCnt="2">
        <dgm:presLayoutVars>
          <dgm:chPref val="3"/>
        </dgm:presLayoutVars>
      </dgm:prSet>
      <dgm:spPr/>
      <dgm:t>
        <a:bodyPr/>
        <a:lstStyle/>
        <a:p>
          <a:endParaRPr lang="ru-RU"/>
        </a:p>
      </dgm:t>
    </dgm:pt>
    <dgm:pt modelId="{F780C515-E025-49F6-980C-91DF56645F39}" type="pres">
      <dgm:prSet presAssocID="{7633F7AE-2F83-422E-80E1-CD27E667C42C}" presName="level3hierChild" presStyleCnt="0"/>
      <dgm:spPr/>
    </dgm:pt>
    <dgm:pt modelId="{65D844B5-AFCE-4CBC-A2FB-2B81988DC640}" type="pres">
      <dgm:prSet presAssocID="{DAC27F1E-19F7-493A-A239-1B5097243F89}" presName="conn2-1" presStyleLbl="parChTrans1D2" presStyleIdx="1" presStyleCnt="2"/>
      <dgm:spPr/>
      <dgm:t>
        <a:bodyPr/>
        <a:lstStyle/>
        <a:p>
          <a:endParaRPr lang="ru-RU"/>
        </a:p>
      </dgm:t>
    </dgm:pt>
    <dgm:pt modelId="{18C92959-A4AA-4C0C-95F4-0B72583A9336}" type="pres">
      <dgm:prSet presAssocID="{DAC27F1E-19F7-493A-A239-1B5097243F89}" presName="connTx" presStyleLbl="parChTrans1D2" presStyleIdx="1" presStyleCnt="2"/>
      <dgm:spPr/>
      <dgm:t>
        <a:bodyPr/>
        <a:lstStyle/>
        <a:p>
          <a:endParaRPr lang="ru-RU"/>
        </a:p>
      </dgm:t>
    </dgm:pt>
    <dgm:pt modelId="{8A16BBD5-D474-4B38-A583-A2328094F867}" type="pres">
      <dgm:prSet presAssocID="{EC7D44A5-D600-42C7-8020-C6C5CB3870CC}" presName="root2" presStyleCnt="0"/>
      <dgm:spPr/>
    </dgm:pt>
    <dgm:pt modelId="{A99D9B6D-B68F-4AFC-A631-7F9FD3283722}" type="pres">
      <dgm:prSet presAssocID="{EC7D44A5-D600-42C7-8020-C6C5CB3870CC}" presName="LevelTwoTextNode" presStyleLbl="node2" presStyleIdx="1" presStyleCnt="2">
        <dgm:presLayoutVars>
          <dgm:chPref val="3"/>
        </dgm:presLayoutVars>
      </dgm:prSet>
      <dgm:spPr/>
      <dgm:t>
        <a:bodyPr/>
        <a:lstStyle/>
        <a:p>
          <a:endParaRPr lang="ru-RU"/>
        </a:p>
      </dgm:t>
    </dgm:pt>
    <dgm:pt modelId="{97693CEF-43B7-421C-8426-2914A97FA110}" type="pres">
      <dgm:prSet presAssocID="{EC7D44A5-D600-42C7-8020-C6C5CB3870CC}" presName="level3hierChild" presStyleCnt="0"/>
      <dgm:spPr/>
    </dgm:pt>
    <dgm:pt modelId="{1D9EE293-2128-4173-9874-AAABD4513464}" type="pres">
      <dgm:prSet presAssocID="{3D8C5C7D-8C43-4F19-9336-C69B9D1253AA}" presName="conn2-1" presStyleLbl="parChTrans1D3" presStyleIdx="1" presStyleCnt="2"/>
      <dgm:spPr/>
      <dgm:t>
        <a:bodyPr/>
        <a:lstStyle/>
        <a:p>
          <a:endParaRPr lang="ru-RU"/>
        </a:p>
      </dgm:t>
    </dgm:pt>
    <dgm:pt modelId="{4A1A6294-2E42-4F83-8004-2C3240B561DC}" type="pres">
      <dgm:prSet presAssocID="{3D8C5C7D-8C43-4F19-9336-C69B9D1253AA}" presName="connTx" presStyleLbl="parChTrans1D3" presStyleIdx="1" presStyleCnt="2"/>
      <dgm:spPr/>
      <dgm:t>
        <a:bodyPr/>
        <a:lstStyle/>
        <a:p>
          <a:endParaRPr lang="ru-RU"/>
        </a:p>
      </dgm:t>
    </dgm:pt>
    <dgm:pt modelId="{1BB95C00-0C85-422C-AFE4-14F8AA1613E1}" type="pres">
      <dgm:prSet presAssocID="{3AD32077-282E-4BA0-945C-AA7EDCC3F251}" presName="root2" presStyleCnt="0"/>
      <dgm:spPr/>
    </dgm:pt>
    <dgm:pt modelId="{9027813E-978E-4421-9AF7-A05C16EC9F6F}" type="pres">
      <dgm:prSet presAssocID="{3AD32077-282E-4BA0-945C-AA7EDCC3F251}" presName="LevelTwoTextNode" presStyleLbl="node3" presStyleIdx="1" presStyleCnt="2">
        <dgm:presLayoutVars>
          <dgm:chPref val="3"/>
        </dgm:presLayoutVars>
      </dgm:prSet>
      <dgm:spPr/>
      <dgm:t>
        <a:bodyPr/>
        <a:lstStyle/>
        <a:p>
          <a:endParaRPr lang="ru-RU"/>
        </a:p>
      </dgm:t>
    </dgm:pt>
    <dgm:pt modelId="{3ED19929-C9A7-4EA1-BD8A-975A4D4807AF}" type="pres">
      <dgm:prSet presAssocID="{3AD32077-282E-4BA0-945C-AA7EDCC3F251}" presName="level3hierChild" presStyleCnt="0"/>
      <dgm:spPr/>
    </dgm:pt>
  </dgm:ptLst>
  <dgm:cxnLst>
    <dgm:cxn modelId="{354ACCA7-AFDB-480F-A0DC-080ADFD85D93}" type="presOf" srcId="{3D8C5C7D-8C43-4F19-9336-C69B9D1253AA}" destId="{1D9EE293-2128-4173-9874-AAABD4513464}" srcOrd="0" destOrd="0" presId="urn:microsoft.com/office/officeart/2005/8/layout/hierarchy2"/>
    <dgm:cxn modelId="{BFFEDC65-5BE3-43B9-8558-2E92ABD63344}" type="presOf" srcId="{7599E5F3-0668-4D8C-AD50-77E122F6CBD9}" destId="{DFBE4A63-70C1-410B-9D55-85A64353C3A9}" srcOrd="0" destOrd="0" presId="urn:microsoft.com/office/officeart/2005/8/layout/hierarchy2"/>
    <dgm:cxn modelId="{5EA8F5CE-B62F-41CB-93C4-AC9AA0E53E82}" type="presOf" srcId="{40894EA6-10B4-49CF-B7F4-7ACA17D04527}" destId="{2374C9FA-8726-4BB4-8254-D727D08C7732}" srcOrd="0" destOrd="0" presId="urn:microsoft.com/office/officeart/2005/8/layout/hierarchy2"/>
    <dgm:cxn modelId="{83D63A01-B66A-46B6-9285-D5DD0B6D1E10}" type="presOf" srcId="{DAC27F1E-19F7-493A-A239-1B5097243F89}" destId="{65D844B5-AFCE-4CBC-A2FB-2B81988DC640}" srcOrd="0" destOrd="0" presId="urn:microsoft.com/office/officeart/2005/8/layout/hierarchy2"/>
    <dgm:cxn modelId="{03892883-9140-4052-939C-71AD1D9FDD30}" type="presOf" srcId="{7633F7AE-2F83-422E-80E1-CD27E667C42C}" destId="{3C5B27C3-4696-46ED-A4F5-B68559606B23}" srcOrd="0" destOrd="0" presId="urn:microsoft.com/office/officeart/2005/8/layout/hierarchy2"/>
    <dgm:cxn modelId="{6858D319-7FDE-496A-8C59-8036F6ED6E6D}" type="presOf" srcId="{EC7D44A5-D600-42C7-8020-C6C5CB3870CC}" destId="{A99D9B6D-B68F-4AFC-A631-7F9FD3283722}" srcOrd="0" destOrd="0" presId="urn:microsoft.com/office/officeart/2005/8/layout/hierarchy2"/>
    <dgm:cxn modelId="{6DD81EBF-9CE6-4117-A9FC-E726A2F1A2B4}" type="presOf" srcId="{272B9391-6908-4409-9A74-9AC844FDF7DF}" destId="{1B87317D-7D06-4647-A89A-F21F841050A6}" srcOrd="1" destOrd="0" presId="urn:microsoft.com/office/officeart/2005/8/layout/hierarchy2"/>
    <dgm:cxn modelId="{7BB0129B-2136-403F-9DDF-4731DC180464}" srcId="{40894EA6-10B4-49CF-B7F4-7ACA17D04527}" destId="{7633F7AE-2F83-422E-80E1-CD27E667C42C}" srcOrd="0" destOrd="0" parTransId="{7599E5F3-0668-4D8C-AD50-77E122F6CBD9}" sibTransId="{6ADF2047-2394-40E4-BCBE-3EE99331861D}"/>
    <dgm:cxn modelId="{69691414-0E6F-419E-B0E2-417D848C3749}" srcId="{37DCCCD3-5C5A-4A8A-810E-0A56970ECC6E}" destId="{744C277B-ECA5-4046-B227-FDD2A91148E6}" srcOrd="0" destOrd="0" parTransId="{C569711E-3818-4CB6-9D8E-9CE7F2742BD9}" sibTransId="{1948C978-670F-43F2-90D4-D18A22E57D4B}"/>
    <dgm:cxn modelId="{A8B6FED1-9E3B-45A9-9BB2-4036E834C3A8}" type="presOf" srcId="{3D8C5C7D-8C43-4F19-9336-C69B9D1253AA}" destId="{4A1A6294-2E42-4F83-8004-2C3240B561DC}" srcOrd="1" destOrd="0" presId="urn:microsoft.com/office/officeart/2005/8/layout/hierarchy2"/>
    <dgm:cxn modelId="{65CEFD29-6774-4BBC-8E8B-D822D1C1A6C5}" type="presOf" srcId="{7599E5F3-0668-4D8C-AD50-77E122F6CBD9}" destId="{9CFE7F2D-8B89-4014-A850-E26883041005}" srcOrd="1" destOrd="0" presId="urn:microsoft.com/office/officeart/2005/8/layout/hierarchy2"/>
    <dgm:cxn modelId="{5754E926-6BEB-4297-B294-205D8996014C}" srcId="{744C277B-ECA5-4046-B227-FDD2A91148E6}" destId="{40894EA6-10B4-49CF-B7F4-7ACA17D04527}" srcOrd="0" destOrd="0" parTransId="{272B9391-6908-4409-9A74-9AC844FDF7DF}" sibTransId="{D730522A-4300-4EBA-AD17-F3F440CCB6A6}"/>
    <dgm:cxn modelId="{A6FC02E9-3492-4D52-875D-797BF338F17A}" type="presOf" srcId="{37DCCCD3-5C5A-4A8A-810E-0A56970ECC6E}" destId="{361C1095-FAC3-4179-A4E4-73F65179D7BC}" srcOrd="0" destOrd="0" presId="urn:microsoft.com/office/officeart/2005/8/layout/hierarchy2"/>
    <dgm:cxn modelId="{707ED922-12C7-4191-8AFB-0310F2746B85}" type="presOf" srcId="{3AD32077-282E-4BA0-945C-AA7EDCC3F251}" destId="{9027813E-978E-4421-9AF7-A05C16EC9F6F}" srcOrd="0" destOrd="0" presId="urn:microsoft.com/office/officeart/2005/8/layout/hierarchy2"/>
    <dgm:cxn modelId="{8FF737D3-92EF-4C95-8084-689834E48ECE}" type="presOf" srcId="{DAC27F1E-19F7-493A-A239-1B5097243F89}" destId="{18C92959-A4AA-4C0C-95F4-0B72583A9336}" srcOrd="1" destOrd="0" presId="urn:microsoft.com/office/officeart/2005/8/layout/hierarchy2"/>
    <dgm:cxn modelId="{F1D337EE-7D87-4ED6-9B82-E1594D2C06DB}" type="presOf" srcId="{744C277B-ECA5-4046-B227-FDD2A91148E6}" destId="{D9C74624-1793-4359-8FB9-45AF1F4D1BE5}" srcOrd="0" destOrd="0" presId="urn:microsoft.com/office/officeart/2005/8/layout/hierarchy2"/>
    <dgm:cxn modelId="{0645D589-D933-41A1-901C-BDE1B692E40C}" srcId="{744C277B-ECA5-4046-B227-FDD2A91148E6}" destId="{EC7D44A5-D600-42C7-8020-C6C5CB3870CC}" srcOrd="1" destOrd="0" parTransId="{DAC27F1E-19F7-493A-A239-1B5097243F89}" sibTransId="{8C790602-E247-4E14-BD92-113C62964983}"/>
    <dgm:cxn modelId="{6D4C1459-753A-43AD-8FCB-ED7E161ACCF3}" type="presOf" srcId="{272B9391-6908-4409-9A74-9AC844FDF7DF}" destId="{A5E55D68-3D6A-4CEB-AE15-CD1F6F6F6E2F}" srcOrd="0" destOrd="0" presId="urn:microsoft.com/office/officeart/2005/8/layout/hierarchy2"/>
    <dgm:cxn modelId="{954D46F3-BEDD-4F4B-A226-5F54E7F0ED69}" srcId="{EC7D44A5-D600-42C7-8020-C6C5CB3870CC}" destId="{3AD32077-282E-4BA0-945C-AA7EDCC3F251}" srcOrd="0" destOrd="0" parTransId="{3D8C5C7D-8C43-4F19-9336-C69B9D1253AA}" sibTransId="{FFB7EB10-8D59-4600-A14A-AF0FBFBCDBAF}"/>
    <dgm:cxn modelId="{C3CEA8B7-D0E5-4D0C-A636-3BF7C5E98F2B}" type="presParOf" srcId="{361C1095-FAC3-4179-A4E4-73F65179D7BC}" destId="{F195F96E-F9F4-4269-A280-1066BCBA5393}" srcOrd="0" destOrd="0" presId="urn:microsoft.com/office/officeart/2005/8/layout/hierarchy2"/>
    <dgm:cxn modelId="{BCD52F38-8A4D-47A2-A37C-724F003C7F4B}" type="presParOf" srcId="{F195F96E-F9F4-4269-A280-1066BCBA5393}" destId="{D9C74624-1793-4359-8FB9-45AF1F4D1BE5}" srcOrd="0" destOrd="0" presId="urn:microsoft.com/office/officeart/2005/8/layout/hierarchy2"/>
    <dgm:cxn modelId="{F339CA73-A692-480E-A316-2B47FA293BC4}" type="presParOf" srcId="{F195F96E-F9F4-4269-A280-1066BCBA5393}" destId="{8F6C2B03-5FAA-4045-A8E8-A3F6CFC82687}" srcOrd="1" destOrd="0" presId="urn:microsoft.com/office/officeart/2005/8/layout/hierarchy2"/>
    <dgm:cxn modelId="{7E8D6178-1DAD-4269-AA35-A3100D4F8B0A}" type="presParOf" srcId="{8F6C2B03-5FAA-4045-A8E8-A3F6CFC82687}" destId="{A5E55D68-3D6A-4CEB-AE15-CD1F6F6F6E2F}" srcOrd="0" destOrd="0" presId="urn:microsoft.com/office/officeart/2005/8/layout/hierarchy2"/>
    <dgm:cxn modelId="{8318103E-120B-4C4F-977C-5331E8361D00}" type="presParOf" srcId="{A5E55D68-3D6A-4CEB-AE15-CD1F6F6F6E2F}" destId="{1B87317D-7D06-4647-A89A-F21F841050A6}" srcOrd="0" destOrd="0" presId="urn:microsoft.com/office/officeart/2005/8/layout/hierarchy2"/>
    <dgm:cxn modelId="{B506D821-BE28-4C4D-9CEE-3F2B5003A0F3}" type="presParOf" srcId="{8F6C2B03-5FAA-4045-A8E8-A3F6CFC82687}" destId="{1F3CF49D-976C-4626-A112-3F448D197EAD}" srcOrd="1" destOrd="0" presId="urn:microsoft.com/office/officeart/2005/8/layout/hierarchy2"/>
    <dgm:cxn modelId="{8C22A6D3-FF18-4F58-82E5-4949474A8163}" type="presParOf" srcId="{1F3CF49D-976C-4626-A112-3F448D197EAD}" destId="{2374C9FA-8726-4BB4-8254-D727D08C7732}" srcOrd="0" destOrd="0" presId="urn:microsoft.com/office/officeart/2005/8/layout/hierarchy2"/>
    <dgm:cxn modelId="{3E74D852-ECAF-440C-AB2D-1C069671AEA8}" type="presParOf" srcId="{1F3CF49D-976C-4626-A112-3F448D197EAD}" destId="{5E395408-4FA9-423F-95A0-5C94B4251E22}" srcOrd="1" destOrd="0" presId="urn:microsoft.com/office/officeart/2005/8/layout/hierarchy2"/>
    <dgm:cxn modelId="{F7296AE8-B15E-47A7-A115-0DCB8985DCF2}" type="presParOf" srcId="{5E395408-4FA9-423F-95A0-5C94B4251E22}" destId="{DFBE4A63-70C1-410B-9D55-85A64353C3A9}" srcOrd="0" destOrd="0" presId="urn:microsoft.com/office/officeart/2005/8/layout/hierarchy2"/>
    <dgm:cxn modelId="{E317865B-5F6B-49CA-9295-DE9FCACB3D88}" type="presParOf" srcId="{DFBE4A63-70C1-410B-9D55-85A64353C3A9}" destId="{9CFE7F2D-8B89-4014-A850-E26883041005}" srcOrd="0" destOrd="0" presId="urn:microsoft.com/office/officeart/2005/8/layout/hierarchy2"/>
    <dgm:cxn modelId="{697B4585-727F-45AF-830D-1091C8A190E0}" type="presParOf" srcId="{5E395408-4FA9-423F-95A0-5C94B4251E22}" destId="{8C0C90CA-9C34-4B1B-BBF9-1E540574DFD5}" srcOrd="1" destOrd="0" presId="urn:microsoft.com/office/officeart/2005/8/layout/hierarchy2"/>
    <dgm:cxn modelId="{7CEE1904-CEC8-4924-A9ED-3FBB7B3A2EEE}" type="presParOf" srcId="{8C0C90CA-9C34-4B1B-BBF9-1E540574DFD5}" destId="{3C5B27C3-4696-46ED-A4F5-B68559606B23}" srcOrd="0" destOrd="0" presId="urn:microsoft.com/office/officeart/2005/8/layout/hierarchy2"/>
    <dgm:cxn modelId="{86477A11-6A2D-460E-8A04-758EDC3D628C}" type="presParOf" srcId="{8C0C90CA-9C34-4B1B-BBF9-1E540574DFD5}" destId="{F780C515-E025-49F6-980C-91DF56645F39}" srcOrd="1" destOrd="0" presId="urn:microsoft.com/office/officeart/2005/8/layout/hierarchy2"/>
    <dgm:cxn modelId="{804989BD-042E-45ED-A915-6F16F1AABDE7}" type="presParOf" srcId="{8F6C2B03-5FAA-4045-A8E8-A3F6CFC82687}" destId="{65D844B5-AFCE-4CBC-A2FB-2B81988DC640}" srcOrd="2" destOrd="0" presId="urn:microsoft.com/office/officeart/2005/8/layout/hierarchy2"/>
    <dgm:cxn modelId="{DF0884F1-36F8-4EC5-A214-C8DF89DEC4E2}" type="presParOf" srcId="{65D844B5-AFCE-4CBC-A2FB-2B81988DC640}" destId="{18C92959-A4AA-4C0C-95F4-0B72583A9336}" srcOrd="0" destOrd="0" presId="urn:microsoft.com/office/officeart/2005/8/layout/hierarchy2"/>
    <dgm:cxn modelId="{70E88C86-05BD-48F0-956A-7D8166F4E697}" type="presParOf" srcId="{8F6C2B03-5FAA-4045-A8E8-A3F6CFC82687}" destId="{8A16BBD5-D474-4B38-A583-A2328094F867}" srcOrd="3" destOrd="0" presId="urn:microsoft.com/office/officeart/2005/8/layout/hierarchy2"/>
    <dgm:cxn modelId="{2F84C311-E7FB-4CEC-8A2E-8C19508272AA}" type="presParOf" srcId="{8A16BBD5-D474-4B38-A583-A2328094F867}" destId="{A99D9B6D-B68F-4AFC-A631-7F9FD3283722}" srcOrd="0" destOrd="0" presId="urn:microsoft.com/office/officeart/2005/8/layout/hierarchy2"/>
    <dgm:cxn modelId="{829A0F53-CCDF-41AA-8746-606DA0894071}" type="presParOf" srcId="{8A16BBD5-D474-4B38-A583-A2328094F867}" destId="{97693CEF-43B7-421C-8426-2914A97FA110}" srcOrd="1" destOrd="0" presId="urn:microsoft.com/office/officeart/2005/8/layout/hierarchy2"/>
    <dgm:cxn modelId="{8FC1CC8D-16FC-4D97-8BA0-053CC8CCEBD7}" type="presParOf" srcId="{97693CEF-43B7-421C-8426-2914A97FA110}" destId="{1D9EE293-2128-4173-9874-AAABD4513464}" srcOrd="0" destOrd="0" presId="urn:microsoft.com/office/officeart/2005/8/layout/hierarchy2"/>
    <dgm:cxn modelId="{29A3A49E-EB70-4C1F-B728-64EDB89F06C0}" type="presParOf" srcId="{1D9EE293-2128-4173-9874-AAABD4513464}" destId="{4A1A6294-2E42-4F83-8004-2C3240B561DC}" srcOrd="0" destOrd="0" presId="urn:microsoft.com/office/officeart/2005/8/layout/hierarchy2"/>
    <dgm:cxn modelId="{2387398D-8546-4896-8DD8-E19EB45438F8}" type="presParOf" srcId="{97693CEF-43B7-421C-8426-2914A97FA110}" destId="{1BB95C00-0C85-422C-AFE4-14F8AA1613E1}" srcOrd="1" destOrd="0" presId="urn:microsoft.com/office/officeart/2005/8/layout/hierarchy2"/>
    <dgm:cxn modelId="{EE44DD58-D5C2-4B03-B856-B5C29C0EE0F8}" type="presParOf" srcId="{1BB95C00-0C85-422C-AFE4-14F8AA1613E1}" destId="{9027813E-978E-4421-9AF7-A05C16EC9F6F}" srcOrd="0" destOrd="0" presId="urn:microsoft.com/office/officeart/2005/8/layout/hierarchy2"/>
    <dgm:cxn modelId="{3A1E0CAC-F2EE-4FAD-98E9-893B9CEAFCEE}" type="presParOf" srcId="{1BB95C00-0C85-422C-AFE4-14F8AA1613E1}" destId="{3ED19929-C9A7-4EA1-BD8A-975A4D4807AF}" srcOrd="1" destOrd="0" presId="urn:microsoft.com/office/officeart/2005/8/layout/hierarchy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F78946-2CE5-4896-80B0-7A0376C4CC9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ru-RU"/>
        </a:p>
      </dgm:t>
    </dgm:pt>
    <dgm:pt modelId="{610BB410-4294-44B9-B0C2-D230D74E38F7}">
      <dgm:prSet phldrT="[Текст]"/>
      <dgm:spPr/>
      <dgm:t>
        <a:bodyPr/>
        <a:lstStyle/>
        <a:p>
          <a:r>
            <a:rPr lang="ru-RU" dirty="0" smtClean="0"/>
            <a:t>выделить жесткие блоки на основе геодезических данных </a:t>
          </a:r>
          <a:endParaRPr lang="ru-RU" dirty="0"/>
        </a:p>
      </dgm:t>
    </dgm:pt>
    <dgm:pt modelId="{5593051A-E269-4581-B3EE-9D9C5FAB6695}" type="parTrans" cxnId="{A36A96F1-913D-4FE5-BC09-B943F6C9376A}">
      <dgm:prSet/>
      <dgm:spPr/>
      <dgm:t>
        <a:bodyPr/>
        <a:lstStyle/>
        <a:p>
          <a:endParaRPr lang="ru-RU"/>
        </a:p>
      </dgm:t>
    </dgm:pt>
    <dgm:pt modelId="{6AC5ECF3-4312-4C11-A37D-03AB1CE7324F}" type="sibTrans" cxnId="{A36A96F1-913D-4FE5-BC09-B943F6C9376A}">
      <dgm:prSet/>
      <dgm:spPr/>
      <dgm:t>
        <a:bodyPr/>
        <a:lstStyle/>
        <a:p>
          <a:endParaRPr lang="ru-RU"/>
        </a:p>
      </dgm:t>
    </dgm:pt>
    <dgm:pt modelId="{B8F28F3F-4C6E-4B8A-A986-82B3E0F3105F}">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dirty="0" smtClean="0"/>
            <a:t>проанализировать данные GPS</a:t>
          </a:r>
        </a:p>
        <a:p>
          <a:pPr defTabSz="444500">
            <a:lnSpc>
              <a:spcPct val="90000"/>
            </a:lnSpc>
            <a:spcBef>
              <a:spcPct val="0"/>
            </a:spcBef>
            <a:spcAft>
              <a:spcPct val="35000"/>
            </a:spcAft>
          </a:pPr>
          <a:endParaRPr lang="ru-RU" dirty="0"/>
        </a:p>
      </dgm:t>
    </dgm:pt>
    <dgm:pt modelId="{443C3E53-9505-41A5-9C26-82A374EE7910}" type="parTrans" cxnId="{871A6E4C-A328-4D38-A9CA-56D351EAAE80}">
      <dgm:prSet/>
      <dgm:spPr/>
      <dgm:t>
        <a:bodyPr/>
        <a:lstStyle/>
        <a:p>
          <a:endParaRPr lang="ru-RU"/>
        </a:p>
      </dgm:t>
    </dgm:pt>
    <dgm:pt modelId="{3C7A49D8-74AD-45F5-8C5C-1C88905A9B38}" type="sibTrans" cxnId="{871A6E4C-A328-4D38-A9CA-56D351EAAE80}">
      <dgm:prSet/>
      <dgm:spPr/>
      <dgm:t>
        <a:bodyPr/>
        <a:lstStyle/>
        <a:p>
          <a:endParaRPr lang="ru-RU"/>
        </a:p>
      </dgm:t>
    </dgm:pt>
    <dgm:pt modelId="{7B6AD323-0FEB-4697-AD30-D9161F8EDC1D}">
      <dgm:prSet phldrT="[Текст]"/>
      <dgm:spPr/>
      <dgm:t>
        <a:bodyPr/>
        <a:lstStyle/>
        <a:p>
          <a:r>
            <a:rPr lang="ru-RU" dirty="0" smtClean="0"/>
            <a:t>рассчитать скорости относительных движений блоков</a:t>
          </a:r>
          <a:endParaRPr lang="ru-RU" dirty="0"/>
        </a:p>
      </dgm:t>
    </dgm:pt>
    <dgm:pt modelId="{AEA7A88D-DAD6-4FCF-B4E9-38F9EA2CC563}" type="parTrans" cxnId="{CD08D20D-0D52-4102-B34E-5C4BC4DA1DB1}">
      <dgm:prSet/>
      <dgm:spPr/>
      <dgm:t>
        <a:bodyPr/>
        <a:lstStyle/>
        <a:p>
          <a:endParaRPr lang="ru-RU"/>
        </a:p>
      </dgm:t>
    </dgm:pt>
    <dgm:pt modelId="{570F4371-99B0-4B97-B02A-99A0896C1B7F}" type="sibTrans" cxnId="{CD08D20D-0D52-4102-B34E-5C4BC4DA1DB1}">
      <dgm:prSet/>
      <dgm:spPr/>
      <dgm:t>
        <a:bodyPr/>
        <a:lstStyle/>
        <a:p>
          <a:endParaRPr lang="ru-RU"/>
        </a:p>
      </dgm:t>
    </dgm:pt>
    <dgm:pt modelId="{6B439952-D906-4E7B-9B3E-AB721C543E11}" type="pres">
      <dgm:prSet presAssocID="{6FF78946-2CE5-4896-80B0-7A0376C4CC96}" presName="CompostProcess" presStyleCnt="0">
        <dgm:presLayoutVars>
          <dgm:dir/>
          <dgm:resizeHandles val="exact"/>
        </dgm:presLayoutVars>
      </dgm:prSet>
      <dgm:spPr/>
      <dgm:t>
        <a:bodyPr/>
        <a:lstStyle/>
        <a:p>
          <a:endParaRPr lang="ru-RU"/>
        </a:p>
      </dgm:t>
    </dgm:pt>
    <dgm:pt modelId="{239CF375-BD25-4344-B41B-8232A3FCFFBE}" type="pres">
      <dgm:prSet presAssocID="{6FF78946-2CE5-4896-80B0-7A0376C4CC96}" presName="arrow" presStyleLbl="bgShp" presStyleIdx="0" presStyleCnt="1"/>
      <dgm:spPr/>
    </dgm:pt>
    <dgm:pt modelId="{F0932004-CB39-4805-95CB-2A005A8F009F}" type="pres">
      <dgm:prSet presAssocID="{6FF78946-2CE5-4896-80B0-7A0376C4CC96}" presName="linearProcess" presStyleCnt="0"/>
      <dgm:spPr/>
    </dgm:pt>
    <dgm:pt modelId="{4CF6306B-EFFA-4D79-BF54-D34F9C498E88}" type="pres">
      <dgm:prSet presAssocID="{610BB410-4294-44B9-B0C2-D230D74E38F7}" presName="textNode" presStyleLbl="node1" presStyleIdx="0" presStyleCnt="3">
        <dgm:presLayoutVars>
          <dgm:bulletEnabled val="1"/>
        </dgm:presLayoutVars>
      </dgm:prSet>
      <dgm:spPr/>
      <dgm:t>
        <a:bodyPr/>
        <a:lstStyle/>
        <a:p>
          <a:endParaRPr lang="ru-RU"/>
        </a:p>
      </dgm:t>
    </dgm:pt>
    <dgm:pt modelId="{FE433364-848B-4C46-B7C6-552CE72CF762}" type="pres">
      <dgm:prSet presAssocID="{6AC5ECF3-4312-4C11-A37D-03AB1CE7324F}" presName="sibTrans" presStyleCnt="0"/>
      <dgm:spPr/>
    </dgm:pt>
    <dgm:pt modelId="{4EC87D50-6D1C-4CFC-B014-499F1D472F7C}" type="pres">
      <dgm:prSet presAssocID="{B8F28F3F-4C6E-4B8A-A986-82B3E0F3105F}" presName="textNode" presStyleLbl="node1" presStyleIdx="1" presStyleCnt="3">
        <dgm:presLayoutVars>
          <dgm:bulletEnabled val="1"/>
        </dgm:presLayoutVars>
      </dgm:prSet>
      <dgm:spPr/>
      <dgm:t>
        <a:bodyPr/>
        <a:lstStyle/>
        <a:p>
          <a:endParaRPr lang="ru-RU"/>
        </a:p>
      </dgm:t>
    </dgm:pt>
    <dgm:pt modelId="{0744B928-F86E-4125-BBC8-A770A05DA210}" type="pres">
      <dgm:prSet presAssocID="{3C7A49D8-74AD-45F5-8C5C-1C88905A9B38}" presName="sibTrans" presStyleCnt="0"/>
      <dgm:spPr/>
    </dgm:pt>
    <dgm:pt modelId="{D68FC007-7579-48DA-A09B-55C9FE9B1974}" type="pres">
      <dgm:prSet presAssocID="{7B6AD323-0FEB-4697-AD30-D9161F8EDC1D}" presName="textNode" presStyleLbl="node1" presStyleIdx="2" presStyleCnt="3">
        <dgm:presLayoutVars>
          <dgm:bulletEnabled val="1"/>
        </dgm:presLayoutVars>
      </dgm:prSet>
      <dgm:spPr/>
      <dgm:t>
        <a:bodyPr/>
        <a:lstStyle/>
        <a:p>
          <a:endParaRPr lang="ru-RU"/>
        </a:p>
      </dgm:t>
    </dgm:pt>
  </dgm:ptLst>
  <dgm:cxnLst>
    <dgm:cxn modelId="{4C9B30E4-2FEF-4CEF-B210-89DE48D4A5CC}" type="presOf" srcId="{7B6AD323-0FEB-4697-AD30-D9161F8EDC1D}" destId="{D68FC007-7579-48DA-A09B-55C9FE9B1974}" srcOrd="0" destOrd="0" presId="urn:microsoft.com/office/officeart/2005/8/layout/hProcess9"/>
    <dgm:cxn modelId="{44AAA0CD-FBE1-4442-8DD0-EA389DF083B1}" type="presOf" srcId="{6FF78946-2CE5-4896-80B0-7A0376C4CC96}" destId="{6B439952-D906-4E7B-9B3E-AB721C543E11}" srcOrd="0" destOrd="0" presId="urn:microsoft.com/office/officeart/2005/8/layout/hProcess9"/>
    <dgm:cxn modelId="{871A6E4C-A328-4D38-A9CA-56D351EAAE80}" srcId="{6FF78946-2CE5-4896-80B0-7A0376C4CC96}" destId="{B8F28F3F-4C6E-4B8A-A986-82B3E0F3105F}" srcOrd="1" destOrd="0" parTransId="{443C3E53-9505-41A5-9C26-82A374EE7910}" sibTransId="{3C7A49D8-74AD-45F5-8C5C-1C88905A9B38}"/>
    <dgm:cxn modelId="{C18296AC-9FB5-4010-99BA-F20D454E15B3}" type="presOf" srcId="{610BB410-4294-44B9-B0C2-D230D74E38F7}" destId="{4CF6306B-EFFA-4D79-BF54-D34F9C498E88}" srcOrd="0" destOrd="0" presId="urn:microsoft.com/office/officeart/2005/8/layout/hProcess9"/>
    <dgm:cxn modelId="{CD08D20D-0D52-4102-B34E-5C4BC4DA1DB1}" srcId="{6FF78946-2CE5-4896-80B0-7A0376C4CC96}" destId="{7B6AD323-0FEB-4697-AD30-D9161F8EDC1D}" srcOrd="2" destOrd="0" parTransId="{AEA7A88D-DAD6-4FCF-B4E9-38F9EA2CC563}" sibTransId="{570F4371-99B0-4B97-B02A-99A0896C1B7F}"/>
    <dgm:cxn modelId="{1C52D363-91F8-47E8-85E0-93B651E81B9B}" type="presOf" srcId="{B8F28F3F-4C6E-4B8A-A986-82B3E0F3105F}" destId="{4EC87D50-6D1C-4CFC-B014-499F1D472F7C}" srcOrd="0" destOrd="0" presId="urn:microsoft.com/office/officeart/2005/8/layout/hProcess9"/>
    <dgm:cxn modelId="{A36A96F1-913D-4FE5-BC09-B943F6C9376A}" srcId="{6FF78946-2CE5-4896-80B0-7A0376C4CC96}" destId="{610BB410-4294-44B9-B0C2-D230D74E38F7}" srcOrd="0" destOrd="0" parTransId="{5593051A-E269-4581-B3EE-9D9C5FAB6695}" sibTransId="{6AC5ECF3-4312-4C11-A37D-03AB1CE7324F}"/>
    <dgm:cxn modelId="{932137D7-4955-48DE-A57B-238936F781D1}" type="presParOf" srcId="{6B439952-D906-4E7B-9B3E-AB721C543E11}" destId="{239CF375-BD25-4344-B41B-8232A3FCFFBE}" srcOrd="0" destOrd="0" presId="urn:microsoft.com/office/officeart/2005/8/layout/hProcess9"/>
    <dgm:cxn modelId="{76C7496C-2BC2-4215-A890-2DA048D775C7}" type="presParOf" srcId="{6B439952-D906-4E7B-9B3E-AB721C543E11}" destId="{F0932004-CB39-4805-95CB-2A005A8F009F}" srcOrd="1" destOrd="0" presId="urn:microsoft.com/office/officeart/2005/8/layout/hProcess9"/>
    <dgm:cxn modelId="{ABEFD7E2-0018-4ABA-9068-8C36DECEABAB}" type="presParOf" srcId="{F0932004-CB39-4805-95CB-2A005A8F009F}" destId="{4CF6306B-EFFA-4D79-BF54-D34F9C498E88}" srcOrd="0" destOrd="0" presId="urn:microsoft.com/office/officeart/2005/8/layout/hProcess9"/>
    <dgm:cxn modelId="{76D90A06-DAD7-4EAD-AEF4-015C2CD1E219}" type="presParOf" srcId="{F0932004-CB39-4805-95CB-2A005A8F009F}" destId="{FE433364-848B-4C46-B7C6-552CE72CF762}" srcOrd="1" destOrd="0" presId="urn:microsoft.com/office/officeart/2005/8/layout/hProcess9"/>
    <dgm:cxn modelId="{33099F81-B358-4DAA-A6EB-C2DA8B5E1EFC}" type="presParOf" srcId="{F0932004-CB39-4805-95CB-2A005A8F009F}" destId="{4EC87D50-6D1C-4CFC-B014-499F1D472F7C}" srcOrd="2" destOrd="0" presId="urn:microsoft.com/office/officeart/2005/8/layout/hProcess9"/>
    <dgm:cxn modelId="{52AB881D-F53E-4720-92C2-403C2395E1E8}" type="presParOf" srcId="{F0932004-CB39-4805-95CB-2A005A8F009F}" destId="{0744B928-F86E-4125-BBC8-A770A05DA210}" srcOrd="3" destOrd="0" presId="urn:microsoft.com/office/officeart/2005/8/layout/hProcess9"/>
    <dgm:cxn modelId="{8F14A6D3-408A-4436-BBD5-33507E37C3F2}" type="presParOf" srcId="{F0932004-CB39-4805-95CB-2A005A8F009F}" destId="{D68FC007-7579-48DA-A09B-55C9FE9B1974}" srcOrd="4" destOrd="0" presId="urn:microsoft.com/office/officeart/2005/8/layout/hProcess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6F456A-8887-43E0-8A6A-CCBCE8E0F7E3}" type="doc">
      <dgm:prSet loTypeId="urn:microsoft.com/office/officeart/2005/8/layout/process1" loCatId="process" qsTypeId="urn:microsoft.com/office/officeart/2005/8/quickstyle/simple1" qsCatId="simple" csTypeId="urn:microsoft.com/office/officeart/2005/8/colors/accent1_2" csCatId="accent1" phldr="1"/>
      <dgm:spPr/>
    </dgm:pt>
    <dgm:pt modelId="{D575D943-FFDA-4958-84F1-0A0BA62038BB}">
      <dgm:prSet phldrT="[Текст]"/>
      <dgm:spPr/>
      <dgm:t>
        <a:bodyPr/>
        <a:lstStyle/>
        <a:p>
          <a:r>
            <a:rPr lang="ru-RU" dirty="0" smtClean="0"/>
            <a:t>выделить группу точек, принадлежащих одному </a:t>
          </a:r>
          <a:r>
            <a:rPr lang="ru-RU" dirty="0" err="1" smtClean="0"/>
            <a:t>кинематически</a:t>
          </a:r>
          <a:r>
            <a:rPr lang="ru-RU" dirty="0" smtClean="0"/>
            <a:t> однородному блоку </a:t>
          </a:r>
          <a:endParaRPr lang="ru-RU" dirty="0"/>
        </a:p>
      </dgm:t>
    </dgm:pt>
    <dgm:pt modelId="{B64B7F5E-74C4-4EB7-9A9D-C690C80FAA99}" type="parTrans" cxnId="{FC5BA1DA-42AC-4250-B322-ABBB11E9F850}">
      <dgm:prSet/>
      <dgm:spPr/>
      <dgm:t>
        <a:bodyPr/>
        <a:lstStyle/>
        <a:p>
          <a:endParaRPr lang="ru-RU"/>
        </a:p>
      </dgm:t>
    </dgm:pt>
    <dgm:pt modelId="{194B0888-3C88-4BA7-862D-EF2317DA62C7}" type="sibTrans" cxnId="{FC5BA1DA-42AC-4250-B322-ABBB11E9F850}">
      <dgm:prSet/>
      <dgm:spPr/>
      <dgm:t>
        <a:bodyPr/>
        <a:lstStyle/>
        <a:p>
          <a:endParaRPr lang="ru-RU"/>
        </a:p>
      </dgm:t>
    </dgm:pt>
    <dgm:pt modelId="{6882AD5E-A966-4F9D-A7CC-5A72DF2B55B6}">
      <dgm:prSet phldrT="[Текст]"/>
      <dgm:spPr/>
      <dgm:t>
        <a:bodyPr/>
        <a:lstStyle/>
        <a:p>
          <a:r>
            <a:rPr lang="ru-RU" dirty="0" smtClean="0"/>
            <a:t>подтвердить это геодезическими данными </a:t>
          </a:r>
          <a:endParaRPr lang="ru-RU" dirty="0"/>
        </a:p>
      </dgm:t>
    </dgm:pt>
    <dgm:pt modelId="{DA9CEC7B-F6E2-4317-B41D-91E637629D4B}" type="parTrans" cxnId="{ADCB9C1F-8E15-44A4-820C-EFB2D09793F3}">
      <dgm:prSet/>
      <dgm:spPr/>
      <dgm:t>
        <a:bodyPr/>
        <a:lstStyle/>
        <a:p>
          <a:endParaRPr lang="ru-RU"/>
        </a:p>
      </dgm:t>
    </dgm:pt>
    <dgm:pt modelId="{BC914F32-BDF7-4E85-9AA0-F9CD6F53C614}" type="sibTrans" cxnId="{ADCB9C1F-8E15-44A4-820C-EFB2D09793F3}">
      <dgm:prSet/>
      <dgm:spPr/>
      <dgm:t>
        <a:bodyPr/>
        <a:lstStyle/>
        <a:p>
          <a:endParaRPr lang="ru-RU"/>
        </a:p>
      </dgm:t>
    </dgm:pt>
    <dgm:pt modelId="{CD45F67D-EF18-44DD-B83F-0FD8A5F953F0}">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dirty="0" smtClean="0"/>
            <a:t>рассчитать скорости относительных движений блоков</a:t>
          </a:r>
        </a:p>
        <a:p>
          <a:pPr defTabSz="577850">
            <a:lnSpc>
              <a:spcPct val="90000"/>
            </a:lnSpc>
            <a:spcBef>
              <a:spcPct val="0"/>
            </a:spcBef>
            <a:spcAft>
              <a:spcPct val="35000"/>
            </a:spcAft>
          </a:pPr>
          <a:endParaRPr lang="ru-RU" dirty="0"/>
        </a:p>
      </dgm:t>
    </dgm:pt>
    <dgm:pt modelId="{E586CE18-8B3C-4812-99CE-28C4556D2F6B}" type="parTrans" cxnId="{2ED83464-C5D0-478F-A6CA-ECE3EBCC3BBE}">
      <dgm:prSet/>
      <dgm:spPr/>
      <dgm:t>
        <a:bodyPr/>
        <a:lstStyle/>
        <a:p>
          <a:endParaRPr lang="ru-RU"/>
        </a:p>
      </dgm:t>
    </dgm:pt>
    <dgm:pt modelId="{E91DC2C5-203B-4877-86C1-E54FDED71912}" type="sibTrans" cxnId="{2ED83464-C5D0-478F-A6CA-ECE3EBCC3BBE}">
      <dgm:prSet/>
      <dgm:spPr/>
      <dgm:t>
        <a:bodyPr/>
        <a:lstStyle/>
        <a:p>
          <a:endParaRPr lang="ru-RU"/>
        </a:p>
      </dgm:t>
    </dgm:pt>
    <dgm:pt modelId="{11E4BBFE-6B71-4062-A646-658E32B6F4D1}" type="pres">
      <dgm:prSet presAssocID="{2D6F456A-8887-43E0-8A6A-CCBCE8E0F7E3}" presName="Name0" presStyleCnt="0">
        <dgm:presLayoutVars>
          <dgm:dir/>
          <dgm:resizeHandles val="exact"/>
        </dgm:presLayoutVars>
      </dgm:prSet>
      <dgm:spPr/>
    </dgm:pt>
    <dgm:pt modelId="{12A35C86-BB0C-436D-9D7C-21E7DB1FA886}" type="pres">
      <dgm:prSet presAssocID="{D575D943-FFDA-4958-84F1-0A0BA62038BB}" presName="node" presStyleLbl="node1" presStyleIdx="0" presStyleCnt="3">
        <dgm:presLayoutVars>
          <dgm:bulletEnabled val="1"/>
        </dgm:presLayoutVars>
      </dgm:prSet>
      <dgm:spPr/>
      <dgm:t>
        <a:bodyPr/>
        <a:lstStyle/>
        <a:p>
          <a:endParaRPr lang="ru-RU"/>
        </a:p>
      </dgm:t>
    </dgm:pt>
    <dgm:pt modelId="{D0586F9E-76AF-4D9C-A37C-1B8A194D1D30}" type="pres">
      <dgm:prSet presAssocID="{194B0888-3C88-4BA7-862D-EF2317DA62C7}" presName="sibTrans" presStyleLbl="sibTrans2D1" presStyleIdx="0" presStyleCnt="2"/>
      <dgm:spPr/>
      <dgm:t>
        <a:bodyPr/>
        <a:lstStyle/>
        <a:p>
          <a:endParaRPr lang="ru-RU"/>
        </a:p>
      </dgm:t>
    </dgm:pt>
    <dgm:pt modelId="{491B92F5-312E-4732-B375-C78E26BEAA40}" type="pres">
      <dgm:prSet presAssocID="{194B0888-3C88-4BA7-862D-EF2317DA62C7}" presName="connectorText" presStyleLbl="sibTrans2D1" presStyleIdx="0" presStyleCnt="2"/>
      <dgm:spPr/>
      <dgm:t>
        <a:bodyPr/>
        <a:lstStyle/>
        <a:p>
          <a:endParaRPr lang="ru-RU"/>
        </a:p>
      </dgm:t>
    </dgm:pt>
    <dgm:pt modelId="{80B24CBA-3EB9-4326-9AF5-4148E2E7FA92}" type="pres">
      <dgm:prSet presAssocID="{6882AD5E-A966-4F9D-A7CC-5A72DF2B55B6}" presName="node" presStyleLbl="node1" presStyleIdx="1" presStyleCnt="3">
        <dgm:presLayoutVars>
          <dgm:bulletEnabled val="1"/>
        </dgm:presLayoutVars>
      </dgm:prSet>
      <dgm:spPr/>
      <dgm:t>
        <a:bodyPr/>
        <a:lstStyle/>
        <a:p>
          <a:endParaRPr lang="ru-RU"/>
        </a:p>
      </dgm:t>
    </dgm:pt>
    <dgm:pt modelId="{621D6706-D767-428E-9302-4D29FEBEA4BB}" type="pres">
      <dgm:prSet presAssocID="{BC914F32-BDF7-4E85-9AA0-F9CD6F53C614}" presName="sibTrans" presStyleLbl="sibTrans2D1" presStyleIdx="1" presStyleCnt="2"/>
      <dgm:spPr/>
      <dgm:t>
        <a:bodyPr/>
        <a:lstStyle/>
        <a:p>
          <a:endParaRPr lang="ru-RU"/>
        </a:p>
      </dgm:t>
    </dgm:pt>
    <dgm:pt modelId="{2245EB38-D259-4A6D-B958-7C1F284E6C0D}" type="pres">
      <dgm:prSet presAssocID="{BC914F32-BDF7-4E85-9AA0-F9CD6F53C614}" presName="connectorText" presStyleLbl="sibTrans2D1" presStyleIdx="1" presStyleCnt="2"/>
      <dgm:spPr/>
      <dgm:t>
        <a:bodyPr/>
        <a:lstStyle/>
        <a:p>
          <a:endParaRPr lang="ru-RU"/>
        </a:p>
      </dgm:t>
    </dgm:pt>
    <dgm:pt modelId="{3AC3E74B-B0F4-4711-991C-872D4A34F929}" type="pres">
      <dgm:prSet presAssocID="{CD45F67D-EF18-44DD-B83F-0FD8A5F953F0}" presName="node" presStyleLbl="node1" presStyleIdx="2" presStyleCnt="3">
        <dgm:presLayoutVars>
          <dgm:bulletEnabled val="1"/>
        </dgm:presLayoutVars>
      </dgm:prSet>
      <dgm:spPr/>
      <dgm:t>
        <a:bodyPr/>
        <a:lstStyle/>
        <a:p>
          <a:endParaRPr lang="ru-RU"/>
        </a:p>
      </dgm:t>
    </dgm:pt>
  </dgm:ptLst>
  <dgm:cxnLst>
    <dgm:cxn modelId="{478B0975-7237-4998-88E1-A7C7876D9630}" type="presOf" srcId="{194B0888-3C88-4BA7-862D-EF2317DA62C7}" destId="{D0586F9E-76AF-4D9C-A37C-1B8A194D1D30}" srcOrd="0" destOrd="0" presId="urn:microsoft.com/office/officeart/2005/8/layout/process1"/>
    <dgm:cxn modelId="{B01BC828-A5BA-41BB-AC5B-E08823B0123B}" type="presOf" srcId="{2D6F456A-8887-43E0-8A6A-CCBCE8E0F7E3}" destId="{11E4BBFE-6B71-4062-A646-658E32B6F4D1}" srcOrd="0" destOrd="0" presId="urn:microsoft.com/office/officeart/2005/8/layout/process1"/>
    <dgm:cxn modelId="{A1F14E3C-4C53-4B98-95FA-84E0E013CF36}" type="presOf" srcId="{BC914F32-BDF7-4E85-9AA0-F9CD6F53C614}" destId="{2245EB38-D259-4A6D-B958-7C1F284E6C0D}" srcOrd="1" destOrd="0" presId="urn:microsoft.com/office/officeart/2005/8/layout/process1"/>
    <dgm:cxn modelId="{ADCB9C1F-8E15-44A4-820C-EFB2D09793F3}" srcId="{2D6F456A-8887-43E0-8A6A-CCBCE8E0F7E3}" destId="{6882AD5E-A966-4F9D-A7CC-5A72DF2B55B6}" srcOrd="1" destOrd="0" parTransId="{DA9CEC7B-F6E2-4317-B41D-91E637629D4B}" sibTransId="{BC914F32-BDF7-4E85-9AA0-F9CD6F53C614}"/>
    <dgm:cxn modelId="{C3AA3376-27A7-4741-8EA4-8844E1A02850}" type="presOf" srcId="{CD45F67D-EF18-44DD-B83F-0FD8A5F953F0}" destId="{3AC3E74B-B0F4-4711-991C-872D4A34F929}" srcOrd="0" destOrd="0" presId="urn:microsoft.com/office/officeart/2005/8/layout/process1"/>
    <dgm:cxn modelId="{183C653A-6B15-4098-99D4-5E54F00AA331}" type="presOf" srcId="{194B0888-3C88-4BA7-862D-EF2317DA62C7}" destId="{491B92F5-312E-4732-B375-C78E26BEAA40}" srcOrd="1" destOrd="0" presId="urn:microsoft.com/office/officeart/2005/8/layout/process1"/>
    <dgm:cxn modelId="{885CB955-0EB5-4136-88AA-709313672E95}" type="presOf" srcId="{BC914F32-BDF7-4E85-9AA0-F9CD6F53C614}" destId="{621D6706-D767-428E-9302-4D29FEBEA4BB}" srcOrd="0" destOrd="0" presId="urn:microsoft.com/office/officeart/2005/8/layout/process1"/>
    <dgm:cxn modelId="{2ED83464-C5D0-478F-A6CA-ECE3EBCC3BBE}" srcId="{2D6F456A-8887-43E0-8A6A-CCBCE8E0F7E3}" destId="{CD45F67D-EF18-44DD-B83F-0FD8A5F953F0}" srcOrd="2" destOrd="0" parTransId="{E586CE18-8B3C-4812-99CE-28C4556D2F6B}" sibTransId="{E91DC2C5-203B-4877-86C1-E54FDED71912}"/>
    <dgm:cxn modelId="{5638113C-299E-49F6-9C3F-998F01431B3E}" type="presOf" srcId="{D575D943-FFDA-4958-84F1-0A0BA62038BB}" destId="{12A35C86-BB0C-436D-9D7C-21E7DB1FA886}" srcOrd="0" destOrd="0" presId="urn:microsoft.com/office/officeart/2005/8/layout/process1"/>
    <dgm:cxn modelId="{046F4062-4C1B-4254-8378-100C086F99D2}" type="presOf" srcId="{6882AD5E-A966-4F9D-A7CC-5A72DF2B55B6}" destId="{80B24CBA-3EB9-4326-9AF5-4148E2E7FA92}" srcOrd="0" destOrd="0" presId="urn:microsoft.com/office/officeart/2005/8/layout/process1"/>
    <dgm:cxn modelId="{FC5BA1DA-42AC-4250-B322-ABBB11E9F850}" srcId="{2D6F456A-8887-43E0-8A6A-CCBCE8E0F7E3}" destId="{D575D943-FFDA-4958-84F1-0A0BA62038BB}" srcOrd="0" destOrd="0" parTransId="{B64B7F5E-74C4-4EB7-9A9D-C690C80FAA99}" sibTransId="{194B0888-3C88-4BA7-862D-EF2317DA62C7}"/>
    <dgm:cxn modelId="{A2D1FD13-0D27-4649-B73C-03A903C1F75A}" type="presParOf" srcId="{11E4BBFE-6B71-4062-A646-658E32B6F4D1}" destId="{12A35C86-BB0C-436D-9D7C-21E7DB1FA886}" srcOrd="0" destOrd="0" presId="urn:microsoft.com/office/officeart/2005/8/layout/process1"/>
    <dgm:cxn modelId="{81B22925-F142-43CE-9C8A-B907BF15C17E}" type="presParOf" srcId="{11E4BBFE-6B71-4062-A646-658E32B6F4D1}" destId="{D0586F9E-76AF-4D9C-A37C-1B8A194D1D30}" srcOrd="1" destOrd="0" presId="urn:microsoft.com/office/officeart/2005/8/layout/process1"/>
    <dgm:cxn modelId="{76BBF870-FF1D-49C6-9B96-C122AD56920A}" type="presParOf" srcId="{D0586F9E-76AF-4D9C-A37C-1B8A194D1D30}" destId="{491B92F5-312E-4732-B375-C78E26BEAA40}" srcOrd="0" destOrd="0" presId="urn:microsoft.com/office/officeart/2005/8/layout/process1"/>
    <dgm:cxn modelId="{BAAC0368-2A51-4AA3-8513-73B7B5D57F09}" type="presParOf" srcId="{11E4BBFE-6B71-4062-A646-658E32B6F4D1}" destId="{80B24CBA-3EB9-4326-9AF5-4148E2E7FA92}" srcOrd="2" destOrd="0" presId="urn:microsoft.com/office/officeart/2005/8/layout/process1"/>
    <dgm:cxn modelId="{015F8423-FC3A-4582-B5B9-F2AA09F8C78D}" type="presParOf" srcId="{11E4BBFE-6B71-4062-A646-658E32B6F4D1}" destId="{621D6706-D767-428E-9302-4D29FEBEA4BB}" srcOrd="3" destOrd="0" presId="urn:microsoft.com/office/officeart/2005/8/layout/process1"/>
    <dgm:cxn modelId="{3591A506-8BC5-429C-A8E4-BEDED381B70F}" type="presParOf" srcId="{621D6706-D767-428E-9302-4D29FEBEA4BB}" destId="{2245EB38-D259-4A6D-B958-7C1F284E6C0D}" srcOrd="0" destOrd="0" presId="urn:microsoft.com/office/officeart/2005/8/layout/process1"/>
    <dgm:cxn modelId="{2F362673-C1B9-4BE9-A63D-6826C6F3899B}" type="presParOf" srcId="{11E4BBFE-6B71-4062-A646-658E32B6F4D1}" destId="{3AC3E74B-B0F4-4711-991C-872D4A34F929}" srcOrd="4"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C74624-1793-4359-8FB9-45AF1F4D1BE5}">
      <dsp:nvSpPr>
        <dsp:cNvPr id="0" name=""/>
        <dsp:cNvSpPr/>
      </dsp:nvSpPr>
      <dsp:spPr>
        <a:xfrm>
          <a:off x="1954" y="1752136"/>
          <a:ext cx="2064463" cy="1032231"/>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ru-RU" sz="1000" kern="1200" dirty="0" smtClean="0"/>
            <a:t>Выделение блоков</a:t>
          </a:r>
          <a:endParaRPr lang="ru-RU" sz="1000" kern="1200" dirty="0"/>
        </a:p>
      </dsp:txBody>
      <dsp:txXfrm>
        <a:off x="1954" y="1752136"/>
        <a:ext cx="2064463" cy="1032231"/>
      </dsp:txXfrm>
    </dsp:sp>
    <dsp:sp modelId="{A5E55D68-3D6A-4CEB-AE15-CD1F6F6F6E2F}">
      <dsp:nvSpPr>
        <dsp:cNvPr id="0" name=""/>
        <dsp:cNvSpPr/>
      </dsp:nvSpPr>
      <dsp:spPr>
        <a:xfrm rot="19457599">
          <a:off x="1970832" y="1951006"/>
          <a:ext cx="1016957" cy="40957"/>
        </a:xfrm>
        <a:custGeom>
          <a:avLst/>
          <a:gdLst/>
          <a:ahLst/>
          <a:cxnLst/>
          <a:rect l="0" t="0" r="0" b="0"/>
          <a:pathLst>
            <a:path>
              <a:moveTo>
                <a:pt x="0" y="20478"/>
              </a:moveTo>
              <a:lnTo>
                <a:pt x="1016957" y="20478"/>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457599">
        <a:off x="2453887" y="1946061"/>
        <a:ext cx="50847" cy="50847"/>
      </dsp:txXfrm>
    </dsp:sp>
    <dsp:sp modelId="{2374C9FA-8726-4BB4-8254-D727D08C7732}">
      <dsp:nvSpPr>
        <dsp:cNvPr id="0" name=""/>
        <dsp:cNvSpPr/>
      </dsp:nvSpPr>
      <dsp:spPr>
        <a:xfrm>
          <a:off x="2892204" y="1158602"/>
          <a:ext cx="2064463" cy="1032231"/>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ru-RU" sz="1000" kern="1200" dirty="0" smtClean="0"/>
            <a:t>по строению с последующей обработкой данных GPS </a:t>
          </a:r>
          <a:endParaRPr lang="ru-RU" sz="1000" kern="1200" dirty="0"/>
        </a:p>
      </dsp:txBody>
      <dsp:txXfrm>
        <a:off x="2892204" y="1158602"/>
        <a:ext cx="2064463" cy="1032231"/>
      </dsp:txXfrm>
    </dsp:sp>
    <dsp:sp modelId="{DFBE4A63-70C1-410B-9D55-85A64353C3A9}">
      <dsp:nvSpPr>
        <dsp:cNvPr id="0" name=""/>
        <dsp:cNvSpPr/>
      </dsp:nvSpPr>
      <dsp:spPr>
        <a:xfrm>
          <a:off x="4956667" y="1654240"/>
          <a:ext cx="825785" cy="40957"/>
        </a:xfrm>
        <a:custGeom>
          <a:avLst/>
          <a:gdLst/>
          <a:ahLst/>
          <a:cxnLst/>
          <a:rect l="0" t="0" r="0" b="0"/>
          <a:pathLst>
            <a:path>
              <a:moveTo>
                <a:pt x="0" y="20478"/>
              </a:moveTo>
              <a:lnTo>
                <a:pt x="825785" y="20478"/>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348915" y="1654074"/>
        <a:ext cx="41289" cy="41289"/>
      </dsp:txXfrm>
    </dsp:sp>
    <dsp:sp modelId="{3C5B27C3-4696-46ED-A4F5-B68559606B23}">
      <dsp:nvSpPr>
        <dsp:cNvPr id="0" name=""/>
        <dsp:cNvSpPr/>
      </dsp:nvSpPr>
      <dsp:spPr>
        <a:xfrm>
          <a:off x="5782453" y="1158602"/>
          <a:ext cx="2064463" cy="1032231"/>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ru-RU" sz="1000" kern="1200" dirty="0" smtClean="0"/>
            <a:t>Все скорости, не отвечающие однородному движению, признаются ошибочными </a:t>
          </a:r>
          <a:endParaRPr lang="ru-RU" sz="1000" kern="1200" dirty="0"/>
        </a:p>
      </dsp:txBody>
      <dsp:txXfrm>
        <a:off x="5782453" y="1158602"/>
        <a:ext cx="2064463" cy="1032231"/>
      </dsp:txXfrm>
    </dsp:sp>
    <dsp:sp modelId="{65D844B5-AFCE-4CBC-A2FB-2B81988DC640}">
      <dsp:nvSpPr>
        <dsp:cNvPr id="0" name=""/>
        <dsp:cNvSpPr/>
      </dsp:nvSpPr>
      <dsp:spPr>
        <a:xfrm rot="2142401">
          <a:off x="1970832" y="2544540"/>
          <a:ext cx="1016957" cy="40957"/>
        </a:xfrm>
        <a:custGeom>
          <a:avLst/>
          <a:gdLst/>
          <a:ahLst/>
          <a:cxnLst/>
          <a:rect l="0" t="0" r="0" b="0"/>
          <a:pathLst>
            <a:path>
              <a:moveTo>
                <a:pt x="0" y="20478"/>
              </a:moveTo>
              <a:lnTo>
                <a:pt x="1016957" y="20478"/>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142401">
        <a:off x="2453887" y="2539594"/>
        <a:ext cx="50847" cy="50847"/>
      </dsp:txXfrm>
    </dsp:sp>
    <dsp:sp modelId="{A99D9B6D-B68F-4AFC-A631-7F9FD3283722}">
      <dsp:nvSpPr>
        <dsp:cNvPr id="0" name=""/>
        <dsp:cNvSpPr/>
      </dsp:nvSpPr>
      <dsp:spPr>
        <a:xfrm>
          <a:off x="2892204" y="2345669"/>
          <a:ext cx="2064463" cy="1032231"/>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ru-RU" sz="1000" kern="1200" dirty="0" smtClean="0"/>
            <a:t>по линейным скоростям с последующим подтверждением геодезическими данными </a:t>
          </a:r>
          <a:endParaRPr lang="ru-RU" sz="1000" kern="1200" dirty="0"/>
        </a:p>
      </dsp:txBody>
      <dsp:txXfrm>
        <a:off x="2892204" y="2345669"/>
        <a:ext cx="2064463" cy="1032231"/>
      </dsp:txXfrm>
    </dsp:sp>
    <dsp:sp modelId="{1D9EE293-2128-4173-9874-AAABD4513464}">
      <dsp:nvSpPr>
        <dsp:cNvPr id="0" name=""/>
        <dsp:cNvSpPr/>
      </dsp:nvSpPr>
      <dsp:spPr>
        <a:xfrm>
          <a:off x="4956667" y="2841306"/>
          <a:ext cx="825785" cy="40957"/>
        </a:xfrm>
        <a:custGeom>
          <a:avLst/>
          <a:gdLst/>
          <a:ahLst/>
          <a:cxnLst/>
          <a:rect l="0" t="0" r="0" b="0"/>
          <a:pathLst>
            <a:path>
              <a:moveTo>
                <a:pt x="0" y="20478"/>
              </a:moveTo>
              <a:lnTo>
                <a:pt x="825785" y="20478"/>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348915" y="2841140"/>
        <a:ext cx="41289" cy="41289"/>
      </dsp:txXfrm>
    </dsp:sp>
    <dsp:sp modelId="{9027813E-978E-4421-9AF7-A05C16EC9F6F}">
      <dsp:nvSpPr>
        <dsp:cNvPr id="0" name=""/>
        <dsp:cNvSpPr/>
      </dsp:nvSpPr>
      <dsp:spPr>
        <a:xfrm>
          <a:off x="5782453" y="2345669"/>
          <a:ext cx="2064463" cy="1032231"/>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ru-RU" sz="1000" kern="1200" dirty="0" smtClean="0"/>
            <a:t>Ошибки из-за игнорирования этих скоростей сведены к минимуму подбором конфигурации блока </a:t>
          </a:r>
          <a:endParaRPr lang="ru-RU" sz="1000" kern="1200" dirty="0"/>
        </a:p>
      </dsp:txBody>
      <dsp:txXfrm>
        <a:off x="5782453" y="2345669"/>
        <a:ext cx="2064463" cy="103223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9CF375-BD25-4344-B41B-8232A3FCFFBE}">
      <dsp:nvSpPr>
        <dsp:cNvPr id="0" name=""/>
        <dsp:cNvSpPr/>
      </dsp:nvSpPr>
      <dsp:spPr>
        <a:xfrm>
          <a:off x="572463" y="0"/>
          <a:ext cx="6487920" cy="381642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F6306B-EFFA-4D79-BF54-D34F9C498E88}">
      <dsp:nvSpPr>
        <dsp:cNvPr id="0" name=""/>
        <dsp:cNvSpPr/>
      </dsp:nvSpPr>
      <dsp:spPr>
        <a:xfrm>
          <a:off x="258652" y="1144927"/>
          <a:ext cx="2289854" cy="152656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t>выделить жесткие блоки на основе геодезических данных </a:t>
          </a:r>
          <a:endParaRPr lang="ru-RU" sz="1700" kern="1200" dirty="0"/>
        </a:p>
      </dsp:txBody>
      <dsp:txXfrm>
        <a:off x="258652" y="1144927"/>
        <a:ext cx="2289854" cy="1526569"/>
      </dsp:txXfrm>
    </dsp:sp>
    <dsp:sp modelId="{4EC87D50-6D1C-4CFC-B014-499F1D472F7C}">
      <dsp:nvSpPr>
        <dsp:cNvPr id="0" name=""/>
        <dsp:cNvSpPr/>
      </dsp:nvSpPr>
      <dsp:spPr>
        <a:xfrm>
          <a:off x="2671496" y="1144927"/>
          <a:ext cx="2289854" cy="152656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700" kern="1200" dirty="0" smtClean="0"/>
            <a:t>проанализировать данные GPS</a:t>
          </a:r>
        </a:p>
        <a:p>
          <a:pPr lvl="0" algn="ctr" defTabSz="444500">
            <a:lnSpc>
              <a:spcPct val="90000"/>
            </a:lnSpc>
            <a:spcBef>
              <a:spcPct val="0"/>
            </a:spcBef>
            <a:spcAft>
              <a:spcPct val="35000"/>
            </a:spcAft>
          </a:pPr>
          <a:endParaRPr lang="ru-RU" sz="1700" kern="1200" dirty="0"/>
        </a:p>
      </dsp:txBody>
      <dsp:txXfrm>
        <a:off x="2671496" y="1144927"/>
        <a:ext cx="2289854" cy="1526569"/>
      </dsp:txXfrm>
    </dsp:sp>
    <dsp:sp modelId="{D68FC007-7579-48DA-A09B-55C9FE9B1974}">
      <dsp:nvSpPr>
        <dsp:cNvPr id="0" name=""/>
        <dsp:cNvSpPr/>
      </dsp:nvSpPr>
      <dsp:spPr>
        <a:xfrm>
          <a:off x="5084341" y="1144927"/>
          <a:ext cx="2289854" cy="152656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t>рассчитать скорости относительных движений блоков</a:t>
          </a:r>
          <a:endParaRPr lang="ru-RU" sz="1700" kern="1200" dirty="0"/>
        </a:p>
      </dsp:txBody>
      <dsp:txXfrm>
        <a:off x="5084341" y="1144927"/>
        <a:ext cx="2289854" cy="152656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A35C86-BB0C-436D-9D7C-21E7DB1FA886}">
      <dsp:nvSpPr>
        <dsp:cNvPr id="0" name=""/>
        <dsp:cNvSpPr/>
      </dsp:nvSpPr>
      <dsp:spPr>
        <a:xfrm>
          <a:off x="6835" y="296589"/>
          <a:ext cx="2042945" cy="2374924"/>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t>выделить группу точек, принадлежащих одному </a:t>
          </a:r>
          <a:r>
            <a:rPr lang="ru-RU" sz="1700" kern="1200" dirty="0" err="1" smtClean="0"/>
            <a:t>кинематически</a:t>
          </a:r>
          <a:r>
            <a:rPr lang="ru-RU" sz="1700" kern="1200" dirty="0" smtClean="0"/>
            <a:t> однородному блоку </a:t>
          </a:r>
          <a:endParaRPr lang="ru-RU" sz="1700" kern="1200" dirty="0"/>
        </a:p>
      </dsp:txBody>
      <dsp:txXfrm>
        <a:off x="6835" y="296589"/>
        <a:ext cx="2042945" cy="2374924"/>
      </dsp:txXfrm>
    </dsp:sp>
    <dsp:sp modelId="{D0586F9E-76AF-4D9C-A37C-1B8A194D1D30}">
      <dsp:nvSpPr>
        <dsp:cNvPr id="0" name=""/>
        <dsp:cNvSpPr/>
      </dsp:nvSpPr>
      <dsp:spPr>
        <a:xfrm>
          <a:off x="2254075" y="1230726"/>
          <a:ext cx="433104" cy="5066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2254075" y="1230726"/>
        <a:ext cx="433104" cy="506650"/>
      </dsp:txXfrm>
    </dsp:sp>
    <dsp:sp modelId="{80B24CBA-3EB9-4326-9AF5-4148E2E7FA92}">
      <dsp:nvSpPr>
        <dsp:cNvPr id="0" name=""/>
        <dsp:cNvSpPr/>
      </dsp:nvSpPr>
      <dsp:spPr>
        <a:xfrm>
          <a:off x="2866959" y="296589"/>
          <a:ext cx="2042945" cy="2374924"/>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t>подтвердить это геодезическими данными </a:t>
          </a:r>
          <a:endParaRPr lang="ru-RU" sz="1700" kern="1200" dirty="0"/>
        </a:p>
      </dsp:txBody>
      <dsp:txXfrm>
        <a:off x="2866959" y="296589"/>
        <a:ext cx="2042945" cy="2374924"/>
      </dsp:txXfrm>
    </dsp:sp>
    <dsp:sp modelId="{621D6706-D767-428E-9302-4D29FEBEA4BB}">
      <dsp:nvSpPr>
        <dsp:cNvPr id="0" name=""/>
        <dsp:cNvSpPr/>
      </dsp:nvSpPr>
      <dsp:spPr>
        <a:xfrm>
          <a:off x="5114199" y="1230726"/>
          <a:ext cx="433104" cy="5066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5114199" y="1230726"/>
        <a:ext cx="433104" cy="506650"/>
      </dsp:txXfrm>
    </dsp:sp>
    <dsp:sp modelId="{3AC3E74B-B0F4-4711-991C-872D4A34F929}">
      <dsp:nvSpPr>
        <dsp:cNvPr id="0" name=""/>
        <dsp:cNvSpPr/>
      </dsp:nvSpPr>
      <dsp:spPr>
        <a:xfrm>
          <a:off x="5727083" y="296589"/>
          <a:ext cx="2042945" cy="2374924"/>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700" kern="1200" dirty="0" smtClean="0"/>
            <a:t>рассчитать скорости относительных движений блоков</a:t>
          </a:r>
        </a:p>
        <a:p>
          <a:pPr lvl="0" algn="ctr" defTabSz="577850">
            <a:lnSpc>
              <a:spcPct val="90000"/>
            </a:lnSpc>
            <a:spcBef>
              <a:spcPct val="0"/>
            </a:spcBef>
            <a:spcAft>
              <a:spcPct val="35000"/>
            </a:spcAft>
          </a:pPr>
          <a:endParaRPr lang="ru-RU" sz="1700" kern="1200" dirty="0"/>
        </a:p>
      </dsp:txBody>
      <dsp:txXfrm>
        <a:off x="5727083" y="296589"/>
        <a:ext cx="2042945" cy="23749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31B34-F62F-4852-B8A0-32728B98F5CE}" type="datetimeFigureOut">
              <a:rPr lang="ru-RU" smtClean="0"/>
              <a:pPr/>
              <a:t>09.09.2020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00E25-2F28-408D-90A4-A080B48B4B2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E802B933-E353-408E-96C0-A4C5F6B3E419}" type="datetimeFigureOut">
              <a:rPr lang="ru-RU" smtClean="0"/>
              <a:pPr/>
              <a:t>09.09.2020</a:t>
            </a:fld>
            <a:endParaRPr lang="ru-RU"/>
          </a:p>
        </p:txBody>
      </p:sp>
      <p:sp>
        <p:nvSpPr>
          <p:cNvPr id="17" name="Нижний колонтитул 16"/>
          <p:cNvSpPr>
            <a:spLocks noGrp="1"/>
          </p:cNvSpPr>
          <p:nvPr>
            <p:ph type="ftr" sz="quarter" idx="11"/>
          </p:nvPr>
        </p:nvSpPr>
        <p:spPr/>
        <p:txBody>
          <a:bodyPr/>
          <a:lstStyle>
            <a:extLst/>
          </a:lstStyle>
          <a:p>
            <a:endParaRPr lang="ru-RU"/>
          </a:p>
        </p:txBody>
      </p:sp>
      <p:sp>
        <p:nvSpPr>
          <p:cNvPr id="29" name="Номер слайда 28"/>
          <p:cNvSpPr>
            <a:spLocks noGrp="1"/>
          </p:cNvSpPr>
          <p:nvPr>
            <p:ph type="sldNum" sz="quarter" idx="12"/>
          </p:nvPr>
        </p:nvSpPr>
        <p:spPr/>
        <p:txBody>
          <a:bodyPr/>
          <a:lstStyle>
            <a:extLst/>
          </a:lstStyle>
          <a:p>
            <a:fld id="{95F2AAC0-A4F8-439B-A06E-D8CC31322ACF}" type="slidenum">
              <a:rPr lang="ru-RU" smtClean="0"/>
              <a:pPr/>
              <a:t>‹#›</a:t>
            </a:fld>
            <a:endParaRPr lang="ru-RU"/>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7C88FDD-5B95-49DA-881D-CA0611F5C7E8}"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4B78030-3118-4AEB-8B9F-D17491BEEE5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AEE540C-0464-4056-9A2D-51A760DB3240}"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7CE7772-F110-4DCF-B959-C84CE8434534}" type="slidenum">
              <a:rPr lang="ru-RU" smtClean="0"/>
              <a:pPr/>
              <a:t>‹#›</a:t>
            </a:fld>
            <a:endParaRPr lang="ru-RU"/>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2912643-9740-4022-8648-75C0926E34AF}" type="datetimeFigureOut">
              <a:rPr lang="ru-RU" smtClean="0"/>
              <a:pPr/>
              <a:t>09.09.2020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53C6353-66A7-409F-B4E0-853253ABD88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734FC4B-C40E-414A-A094-5DB51479C350}" type="datetimeFigureOut">
              <a:rPr lang="ru-RU" smtClean="0"/>
              <a:pPr/>
              <a:t>09.09.2020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871799A5-0E40-4764-A6F8-382DBC43D549}" type="slidenum">
              <a:rPr lang="ru-RU" smtClean="0"/>
              <a:pPr/>
              <a:t>‹#›</a:t>
            </a:fld>
            <a:endParaRPr lang="ru-RU"/>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1EBE30C-AE7A-4F67-ACF2-185A55D911D3}" type="datetimeFigureOut">
              <a:rPr lang="ru-RU" smtClean="0"/>
              <a:pPr/>
              <a:t>09.09.2020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0B9E32E3-73D0-4318-A0FF-19969A20E66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E7B905F6-77B1-42FA-A478-05EAECF47955}" type="datetimeFigureOut">
              <a:rPr lang="ru-RU" smtClean="0"/>
              <a:pPr/>
              <a:t>09.09.2020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5A509FC-BE98-4DDB-B64A-A004F7492CD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70E7022-9995-4801-906D-737ED171928E}" type="datetimeFigureOut">
              <a:rPr lang="ru-RU" smtClean="0"/>
              <a:pPr/>
              <a:t>09.09.2020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2AFFA91E-A4AF-4206-A3F3-28FC4646D93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58F4C1BB-17C6-4D02-B6A6-15E6AEDFBAD2}" type="datetimeFigureOut">
              <a:rPr lang="ru-RU" smtClean="0"/>
              <a:pPr/>
              <a:t>09.09.2020</a:t>
            </a:fld>
            <a:endParaRPr lang="ru-RU"/>
          </a:p>
        </p:txBody>
      </p:sp>
      <p:sp>
        <p:nvSpPr>
          <p:cNvPr id="6" name="Нижний колонтитул 5"/>
          <p:cNvSpPr>
            <a:spLocks noGrp="1"/>
          </p:cNvSpPr>
          <p:nvPr>
            <p:ph type="ftr" sz="quarter" idx="11"/>
          </p:nvPr>
        </p:nvSpPr>
        <p:spPr>
          <a:xfrm>
            <a:off x="914400" y="55499"/>
            <a:ext cx="5562600" cy="365125"/>
          </a:xfrm>
        </p:spPr>
        <p:txBody>
          <a:bodyPr/>
          <a:lstStyle>
            <a:extLst/>
          </a:lstStyle>
          <a:p>
            <a:endParaRPr lang="ru-RU"/>
          </a:p>
        </p:txBody>
      </p:sp>
      <p:sp>
        <p:nvSpPr>
          <p:cNvPr id="7" name="Номер слайда 6"/>
          <p:cNvSpPr>
            <a:spLocks noGrp="1"/>
          </p:cNvSpPr>
          <p:nvPr>
            <p:ph type="sldNum" sz="quarter" idx="12"/>
          </p:nvPr>
        </p:nvSpPr>
        <p:spPr>
          <a:xfrm>
            <a:off x="8610600" y="55499"/>
            <a:ext cx="457200" cy="365125"/>
          </a:xfrm>
        </p:spPr>
        <p:txBody>
          <a:bodyPr/>
          <a:lstStyle>
            <a:extLst/>
          </a:lstStyle>
          <a:p>
            <a:fld id="{46935273-F3FA-41E8-8014-49124C17D29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4AAA19E-6B1B-4F64-A3BD-1C86C981CB77}"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4D6475C-6CF9-4F3A-85BF-256C316CD8B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4E26E2D-0778-4D67-8A3B-30ACD702A672}"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594A63-FDDE-4352-B290-C3A9A5F0C3F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pPr>
              <a:defRPr/>
            </a:pPr>
            <a:fld id="{22420DD0-0968-4AC1-9BBB-D1BEB31FCD46}" type="datetimeFigureOut">
              <a:rPr lang="ru-RU" smtClean="0"/>
              <a:pPr>
                <a:defRPr/>
              </a:pPr>
              <a:t>09.09.2020</a:t>
            </a:fld>
            <a:endParaRPr lang="ru-RU"/>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defRPr/>
            </a:pPr>
            <a:endParaRPr lang="ru-RU"/>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pPr>
              <a:defRPr/>
            </a:pPr>
            <a:fld id="{9B756C36-D062-40C6-9AC9-0D6DAD0F362D}" type="slidenum">
              <a:rPr lang="ru-RU" smtClean="0"/>
              <a:pPr>
                <a:defRPr/>
              </a:pPr>
              <a:t>‹#›</a:t>
            </a:fld>
            <a:endParaRPr lang="ru-RU"/>
          </a:p>
        </p:txBody>
      </p:sp>
    </p:spTree>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ru.wikipedia.org/wiki/%D0%A1%D0%BF%D1%83%D1%82%D0%BD%D0%B8%D0%BA%D0%BE%D0%B2%D0%B0%D1%8F_%D1%81%D0%B8%D1%81%D1%82%D0%B5%D0%BC%D0%B0_%D0%BD%D0%B0%D0%B2%D0%B8%D0%B3%D0%B0%D1%86%D0%B8%D0%B8" TargetMode="External"/><Relationship Id="rId2" Type="http://schemas.openxmlformats.org/officeDocument/2006/relationships/hyperlink" Target="https://ru.wikipedia.org/wiki/%D0%90%D0%BD%D0%B3%D0%BB%D0%B8%D0%B9%D1%81%D0%BA%D0%B8%D0%B9_%D1%8F%D0%B7%D1%8B%D0%BA" TargetMode="Externa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s://ru.wikipedia.org/wiki/%D0%97%D0%B5%D0%BC%D0%BB%D1%8F" TargetMode="External"/><Relationship Id="rId4" Type="http://schemas.openxmlformats.org/officeDocument/2006/relationships/hyperlink" Target="https://ru.wikipedia.org/wiki/WGS_8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357158" y="214290"/>
            <a:ext cx="7473950" cy="2592387"/>
          </a:xfrm>
        </p:spPr>
        <p:txBody>
          <a:bodyPr>
            <a:normAutofit fontScale="90000"/>
          </a:bodyPr>
          <a:lstStyle/>
          <a:p>
            <a:pPr algn="ctr"/>
            <a:r>
              <a:rPr lang="en-US" sz="4000" dirty="0"/>
              <a:t/>
            </a:r>
            <a:br>
              <a:rPr lang="en-US" sz="4000" dirty="0"/>
            </a:br>
            <a:r>
              <a:rPr lang="en-US" sz="4000" dirty="0"/>
              <a:t/>
            </a:r>
            <a:br>
              <a:rPr lang="en-US" sz="4000" dirty="0"/>
            </a:br>
            <a:r>
              <a:rPr lang="en-US" sz="4000" dirty="0"/>
              <a:t/>
            </a:r>
            <a:br>
              <a:rPr lang="en-US" sz="4000" dirty="0"/>
            </a:b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r>
              <a:rPr lang="ru-RU" sz="4400" dirty="0" smtClean="0">
                <a:latin typeface="Times New Roman" pitchFamily="18" charset="0"/>
                <a:cs typeface="Times New Roman" pitchFamily="18" charset="0"/>
              </a:rPr>
              <a:t>Использование </a:t>
            </a:r>
            <a:r>
              <a:rPr lang="en-US" sz="4400" dirty="0" smtClean="0">
                <a:latin typeface="Times New Roman" pitchFamily="18" charset="0"/>
                <a:cs typeface="Times New Roman" pitchFamily="18" charset="0"/>
              </a:rPr>
              <a:t>GPS</a:t>
            </a:r>
            <a:r>
              <a:rPr lang="ru-RU" sz="4400" dirty="0" smtClean="0">
                <a:latin typeface="Times New Roman" pitchFamily="18" charset="0"/>
                <a:cs typeface="Times New Roman" pitchFamily="18" charset="0"/>
              </a:rPr>
              <a:t> </a:t>
            </a:r>
            <a:r>
              <a:rPr lang="en-US" sz="4400" dirty="0" smtClean="0">
                <a:latin typeface="Times New Roman" pitchFamily="18" charset="0"/>
                <a:cs typeface="Times New Roman" pitchFamily="18" charset="0"/>
              </a:rPr>
              <a:t/>
            </a:r>
            <a:br>
              <a:rPr lang="en-US" sz="4400" dirty="0" smtClean="0">
                <a:latin typeface="Times New Roman" pitchFamily="18" charset="0"/>
                <a:cs typeface="Times New Roman" pitchFamily="18" charset="0"/>
              </a:rPr>
            </a:br>
            <a:r>
              <a:rPr lang="ru-RU" sz="4400" dirty="0" smtClean="0">
                <a:latin typeface="Times New Roman" pitchFamily="18" charset="0"/>
                <a:cs typeface="Times New Roman" pitchFamily="18" charset="0"/>
              </a:rPr>
              <a:t>для наблюдения за движением земной коры </a:t>
            </a:r>
            <a:r>
              <a:rPr lang="en-US" sz="4000" dirty="0"/>
              <a:t/>
            </a:r>
            <a:br>
              <a:rPr lang="en-US" sz="4000" dirty="0"/>
            </a:br>
            <a:r>
              <a:rPr lang="en-US" sz="4000" dirty="0"/>
              <a:t/>
            </a:r>
            <a:br>
              <a:rPr lang="en-US" sz="4000" dirty="0"/>
            </a:br>
            <a:r>
              <a:rPr lang="en-US" sz="4000" dirty="0"/>
              <a:t/>
            </a:r>
            <a:br>
              <a:rPr lang="en-US" sz="4000" dirty="0"/>
            </a:br>
            <a:endParaRPr lang="ru-RU"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352928" cy="2862322"/>
          </a:xfrm>
          <a:prstGeom prst="rect">
            <a:avLst/>
          </a:prstGeom>
        </p:spPr>
        <p:txBody>
          <a:bodyPr wrap="square">
            <a:spAutoFit/>
          </a:bodyPr>
          <a:lstStyle/>
          <a:p>
            <a:pPr algn="just"/>
            <a:r>
              <a:rPr lang="ru-RU" b="1" dirty="0" smtClean="0"/>
              <a:t>	</a:t>
            </a:r>
            <a:r>
              <a:rPr lang="ru-RU" b="1" i="1" dirty="0" smtClean="0">
                <a:latin typeface="Times New Roman" pitchFamily="18" charset="0"/>
                <a:cs typeface="Times New Roman" pitchFamily="18" charset="0"/>
              </a:rPr>
              <a:t>GPS</a:t>
            </a:r>
            <a:r>
              <a:rPr lang="ru-RU" i="1" dirty="0" smtClean="0">
                <a:latin typeface="Times New Roman" pitchFamily="18" charset="0"/>
                <a:cs typeface="Times New Roman" pitchFamily="18" charset="0"/>
              </a:rPr>
              <a:t> (</a:t>
            </a:r>
            <a:r>
              <a:rPr lang="ru-RU" i="1" dirty="0" smtClean="0">
                <a:latin typeface="Times New Roman" pitchFamily="18" charset="0"/>
                <a:cs typeface="Times New Roman" pitchFamily="18" charset="0"/>
                <a:hlinkClick r:id="rId2" tooltip="Английский язык"/>
              </a:rPr>
              <a:t>англ.</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Global</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Positioning</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System</a:t>
            </a:r>
            <a:r>
              <a:rPr lang="ru-RU" i="1" dirty="0" smtClean="0">
                <a:latin typeface="Times New Roman" pitchFamily="18" charset="0"/>
                <a:cs typeface="Times New Roman" pitchFamily="18" charset="0"/>
              </a:rPr>
              <a:t> — система глобального позиционирования) — </a:t>
            </a:r>
            <a:r>
              <a:rPr lang="ru-RU" i="1" dirty="0" smtClean="0">
                <a:latin typeface="Times New Roman" pitchFamily="18" charset="0"/>
                <a:cs typeface="Times New Roman" pitchFamily="18" charset="0"/>
                <a:hlinkClick r:id="rId3" tooltip="Спутниковая система навигации"/>
              </a:rPr>
              <a:t>спутниковая система навигации</a:t>
            </a:r>
            <a:r>
              <a:rPr lang="ru-RU" i="1" dirty="0" smtClean="0">
                <a:latin typeface="Times New Roman" pitchFamily="18" charset="0"/>
                <a:cs typeface="Times New Roman" pitchFamily="18" charset="0"/>
              </a:rPr>
              <a:t>, обеспечивающая измерение расстояния, времени и определяющая местоположение во всемирной системе координат </a:t>
            </a:r>
            <a:r>
              <a:rPr lang="ru-RU" i="1" dirty="0" smtClean="0">
                <a:latin typeface="Times New Roman" pitchFamily="18" charset="0"/>
                <a:cs typeface="Times New Roman" pitchFamily="18" charset="0"/>
                <a:hlinkClick r:id="rId4" tooltip="WGS 84"/>
              </a:rPr>
              <a:t>WGS 84</a:t>
            </a:r>
            <a:r>
              <a:rPr lang="ru-RU" i="1" dirty="0" smtClean="0">
                <a:latin typeface="Times New Roman" pitchFamily="18" charset="0"/>
                <a:cs typeface="Times New Roman" pitchFamily="18" charset="0"/>
              </a:rPr>
              <a:t>. Позволяет в любом месте </a:t>
            </a:r>
            <a:r>
              <a:rPr lang="ru-RU" i="1" dirty="0" smtClean="0">
                <a:latin typeface="Times New Roman" pitchFamily="18" charset="0"/>
                <a:cs typeface="Times New Roman" pitchFamily="18" charset="0"/>
                <a:hlinkClick r:id="rId5" tooltip="Земля"/>
              </a:rPr>
              <a:t>Земли</a:t>
            </a:r>
            <a:r>
              <a:rPr lang="ru-RU" i="1" dirty="0" smtClean="0">
                <a:latin typeface="Times New Roman" pitchFamily="18" charset="0"/>
                <a:cs typeface="Times New Roman" pitchFamily="18" charset="0"/>
              </a:rPr>
              <a:t> (исключая приполярные области), почти при любой погоде, а также в околоземном космическом пространстве определять местоположение и скорость объектов. </a:t>
            </a:r>
          </a:p>
          <a:p>
            <a:pPr algn="just"/>
            <a:r>
              <a:rPr lang="ru-RU" i="1" dirty="0" smtClean="0">
                <a:latin typeface="Times New Roman" pitchFamily="18" charset="0"/>
                <a:cs typeface="Times New Roman" pitchFamily="18" charset="0"/>
              </a:rPr>
              <a:t>	Основной принцип использования системы — определение местоположения путём измерения моментов времени приёма синхронизированного сигнала от навигационных спутников антенной потребителя.</a:t>
            </a:r>
            <a:endParaRPr lang="ru-RU" i="1" dirty="0">
              <a:latin typeface="Times New Roman" pitchFamily="18" charset="0"/>
              <a:cs typeface="Times New Roman" pitchFamily="18" charset="0"/>
            </a:endParaRPr>
          </a:p>
        </p:txBody>
      </p:sp>
      <p:pic>
        <p:nvPicPr>
          <p:cNvPr id="3" name="Picture 10" descr="скачанные файлы"/>
          <p:cNvPicPr>
            <a:picLocks noChangeAspect="1" noChangeArrowheads="1"/>
          </p:cNvPicPr>
          <p:nvPr/>
        </p:nvPicPr>
        <p:blipFill>
          <a:blip r:embed="rId6" cstate="print"/>
          <a:srcRect/>
          <a:stretch>
            <a:fillRect/>
          </a:stretch>
        </p:blipFill>
        <p:spPr bwMode="auto">
          <a:xfrm>
            <a:off x="2051720" y="3501008"/>
            <a:ext cx="5112568" cy="292494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sz="quarter" idx="4294967295"/>
          </p:nvPr>
        </p:nvSpPr>
        <p:spPr>
          <a:xfrm>
            <a:off x="0" y="1285875"/>
            <a:ext cx="8604250" cy="2757488"/>
          </a:xfrm>
        </p:spPr>
        <p:txBody>
          <a:bodyPr>
            <a:normAutofit fontScale="70000" lnSpcReduction="20000"/>
          </a:bodyPr>
          <a:lstStyle/>
          <a:p>
            <a:pPr lvl="1" algn="just">
              <a:lnSpc>
                <a:spcPct val="80000"/>
              </a:lnSpc>
            </a:pPr>
            <a:r>
              <a:rPr lang="ru-RU" i="1" dirty="0">
                <a:latin typeface="Times New Roman" pitchFamily="18" charset="0"/>
                <a:cs typeface="Times New Roman" pitchFamily="18" charset="0"/>
              </a:rPr>
              <a:t>Основной механизм, применяемый во всех спутниковых радионавигационных системах как в GPS NAVSTAR, так и в ГЛОНАСС, позволяющий найти положение точки в трёхмерном пространстве, заключается в многократном вычисление расстояний до множества пунктов с известными координатами. В данном случае до орбитальной группировки спутников. В результате обработки значений способом линейной засечки, в районе искомого объекта возникает облако точек с приблизительными координатами, рассчитанными на разный момент времени (часто через 5 секунд) за весь период измерений. Дальше программным методом вычисляется некоторое усредненное значение координат. Точность определения координат зависит от класса Спутникового приёмника и от режима измерений, в определенных условиях и от продолжительности измерений. Существует два основных режима определения координат с использованием GPS аппаратуры.</a:t>
            </a:r>
          </a:p>
          <a:p>
            <a:pPr>
              <a:lnSpc>
                <a:spcPct val="80000"/>
              </a:lnSpc>
            </a:pPr>
            <a:endParaRPr lang="ru-RU" sz="2000" dirty="0">
              <a:latin typeface="Times New Roman" pitchFamily="18" charset="0"/>
              <a:cs typeface="Times New Roman" pitchFamily="18" charset="0"/>
            </a:endParaRPr>
          </a:p>
        </p:txBody>
      </p:sp>
      <p:pic>
        <p:nvPicPr>
          <p:cNvPr id="4" name="Picture 4" descr="скачанные файлы"/>
          <p:cNvPicPr>
            <a:picLocks noChangeAspect="1" noChangeArrowheads="1"/>
          </p:cNvPicPr>
          <p:nvPr/>
        </p:nvPicPr>
        <p:blipFill>
          <a:blip r:embed="rId2" cstate="print"/>
          <a:srcRect/>
          <a:stretch>
            <a:fillRect/>
          </a:stretch>
        </p:blipFill>
        <p:spPr bwMode="auto">
          <a:xfrm>
            <a:off x="683568" y="4149080"/>
            <a:ext cx="2466975" cy="1847850"/>
          </a:xfrm>
          <a:prstGeom prst="rect">
            <a:avLst/>
          </a:prstGeom>
          <a:noFill/>
        </p:spPr>
      </p:pic>
      <p:pic>
        <p:nvPicPr>
          <p:cNvPr id="8" name="Picture 7" descr="GlonassGPS"/>
          <p:cNvPicPr>
            <a:picLocks noChangeAspect="1" noChangeArrowheads="1"/>
          </p:cNvPicPr>
          <p:nvPr/>
        </p:nvPicPr>
        <p:blipFill>
          <a:blip r:embed="rId3" cstate="print"/>
          <a:srcRect/>
          <a:stretch>
            <a:fillRect/>
          </a:stretch>
        </p:blipFill>
        <p:spPr bwMode="auto">
          <a:xfrm>
            <a:off x="5940152" y="4221088"/>
            <a:ext cx="2592816" cy="1872208"/>
          </a:xfrm>
          <a:prstGeom prst="rect">
            <a:avLst/>
          </a:prstGeom>
          <a:noFill/>
        </p:spPr>
      </p:pic>
      <p:pic>
        <p:nvPicPr>
          <p:cNvPr id="9" name="Picture 5" descr="images"/>
          <p:cNvPicPr>
            <a:picLocks noChangeAspect="1" noChangeArrowheads="1"/>
          </p:cNvPicPr>
          <p:nvPr/>
        </p:nvPicPr>
        <p:blipFill>
          <a:blip r:embed="rId4" cstate="print"/>
          <a:srcRect/>
          <a:stretch>
            <a:fillRect/>
          </a:stretch>
        </p:blipFill>
        <p:spPr bwMode="auto">
          <a:xfrm>
            <a:off x="3779912" y="4221089"/>
            <a:ext cx="1463455" cy="1872208"/>
          </a:xfrm>
          <a:prstGeom prst="rect">
            <a:avLst/>
          </a:prstGeom>
          <a:noFill/>
        </p:spPr>
      </p:pic>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ChangeArrowheads="1"/>
          </p:cNvSpPr>
          <p:nvPr/>
        </p:nvSpPr>
        <p:spPr bwMode="auto">
          <a:xfrm>
            <a:off x="468313" y="313908"/>
            <a:ext cx="8135937" cy="3662541"/>
          </a:xfrm>
          <a:prstGeom prst="rect">
            <a:avLst/>
          </a:prstGeom>
          <a:noFill/>
          <a:ln w="9525">
            <a:noFill/>
            <a:miter lim="800000"/>
            <a:headEnd/>
            <a:tailEnd/>
          </a:ln>
          <a:effectLst/>
        </p:spPr>
        <p:txBody>
          <a:bodyPr anchor="ctr">
            <a:spAutoFit/>
          </a:bodyPr>
          <a:lstStyle/>
          <a:p>
            <a:pPr marL="342900" indent="-342900" algn="ctr"/>
            <a:r>
              <a:rPr lang="ru-RU" b="1" dirty="0">
                <a:solidFill>
                  <a:srgbClr val="FF0000"/>
                </a:solidFill>
                <a:latin typeface="Times New Roman" pitchFamily="18" charset="0"/>
                <a:cs typeface="Times New Roman" pitchFamily="18" charset="0"/>
              </a:rPr>
              <a:t>Имеется несколько методов выполнения наблюдений. Выбор конкретного метода зависит от следующих факторов:</a:t>
            </a:r>
          </a:p>
          <a:p>
            <a:pPr marL="342900" indent="-342900" algn="just"/>
            <a:endParaRPr lang="en-US" dirty="0">
              <a:solidFill>
                <a:schemeClr val="hlink"/>
              </a:solidFill>
            </a:endParaRPr>
          </a:p>
          <a:p>
            <a:pPr marL="342900" indent="-342900" algn="just"/>
            <a:r>
              <a:rPr lang="en-US" i="1" dirty="0">
                <a:latin typeface="Times New Roman" pitchFamily="18" charset="0"/>
                <a:cs typeface="Times New Roman" pitchFamily="18" charset="0"/>
              </a:rPr>
              <a:t>1.</a:t>
            </a:r>
            <a:r>
              <a:rPr lang="ru-RU" i="1" dirty="0">
                <a:latin typeface="Times New Roman" pitchFamily="18" charset="0"/>
                <a:cs typeface="Times New Roman" pitchFamily="18" charset="0"/>
              </a:rPr>
              <a:t>требуемый уровень точности;</a:t>
            </a:r>
          </a:p>
          <a:p>
            <a:pPr marL="342900" indent="-342900" algn="just"/>
            <a:r>
              <a:rPr lang="en-US" i="1" dirty="0" smtClean="0">
                <a:latin typeface="Times New Roman" pitchFamily="18" charset="0"/>
                <a:cs typeface="Times New Roman" pitchFamily="18" charset="0"/>
              </a:rPr>
              <a:t>2.</a:t>
            </a:r>
            <a:r>
              <a:rPr lang="ru-RU" i="1" dirty="0">
                <a:latin typeface="Times New Roman" pitchFamily="18" charset="0"/>
                <a:cs typeface="Times New Roman" pitchFamily="18" charset="0"/>
              </a:rPr>
              <a:t>технические возможности приемника и наличие соответствующего программного обеспечения;</a:t>
            </a:r>
            <a:endParaRPr lang="en-US" i="1" dirty="0">
              <a:latin typeface="Times New Roman" pitchFamily="18" charset="0"/>
              <a:cs typeface="Times New Roman" pitchFamily="18" charset="0"/>
            </a:endParaRPr>
          </a:p>
          <a:p>
            <a:pPr marL="342900" indent="-342900" algn="just"/>
            <a:r>
              <a:rPr lang="en-US" i="1" dirty="0">
                <a:latin typeface="Times New Roman" pitchFamily="18" charset="0"/>
                <a:cs typeface="Times New Roman" pitchFamily="18" charset="0"/>
              </a:rPr>
              <a:t>3.</a:t>
            </a:r>
            <a:r>
              <a:rPr lang="ru-RU" i="1" dirty="0">
                <a:latin typeface="Times New Roman" pitchFamily="18" charset="0"/>
                <a:cs typeface="Times New Roman" pitchFamily="18" charset="0"/>
              </a:rPr>
              <a:t>характер окружающей местности и метеоусловия (радиопомехи, рельеф, гроза);</a:t>
            </a:r>
          </a:p>
          <a:p>
            <a:pPr marL="342900" indent="-342900" algn="just"/>
            <a:r>
              <a:rPr lang="en-US" i="1" dirty="0">
                <a:latin typeface="Times New Roman" pitchFamily="18" charset="0"/>
                <a:cs typeface="Times New Roman" pitchFamily="18" charset="0"/>
              </a:rPr>
              <a:t>4.</a:t>
            </a:r>
            <a:r>
              <a:rPr lang="ru-RU" i="1" dirty="0">
                <a:latin typeface="Times New Roman" pitchFamily="18" charset="0"/>
                <a:cs typeface="Times New Roman" pitchFamily="18" charset="0"/>
              </a:rPr>
              <a:t>наличие ограничений на переезд между наблюдаемыми пунктами и расстояние между ними;</a:t>
            </a:r>
          </a:p>
          <a:p>
            <a:pPr marL="342900" indent="-342900" algn="just"/>
            <a:r>
              <a:rPr lang="en-US" i="1" dirty="0">
                <a:latin typeface="Times New Roman" pitchFamily="18" charset="0"/>
                <a:cs typeface="Times New Roman" pitchFamily="18" charset="0"/>
              </a:rPr>
              <a:t>5.</a:t>
            </a:r>
            <a:r>
              <a:rPr lang="ru-RU" i="1" dirty="0">
                <a:latin typeface="Times New Roman" pitchFamily="18" charset="0"/>
                <a:cs typeface="Times New Roman" pitchFamily="18" charset="0"/>
              </a:rPr>
              <a:t>конфигурация спутниковой системы и количество наблюдаемых спутников, наличие средств связи.</a:t>
            </a:r>
          </a:p>
          <a:p>
            <a:pPr marL="342900" indent="-342900" algn="ctr" eaLnBrk="0" hangingPunct="0"/>
            <a:endParaRPr lang="ru-RU" sz="1600" dirty="0">
              <a:latin typeface="Corbel" pitchFamily="34" charset="0"/>
            </a:endParaRPr>
          </a:p>
        </p:txBody>
      </p:sp>
      <p:sp>
        <p:nvSpPr>
          <p:cNvPr id="57350" name="Rectangle 6"/>
          <p:cNvSpPr>
            <a:spLocks noChangeArrowheads="1"/>
          </p:cNvSpPr>
          <p:nvPr/>
        </p:nvSpPr>
        <p:spPr bwMode="auto">
          <a:xfrm>
            <a:off x="323528" y="4221088"/>
            <a:ext cx="7647543" cy="1415772"/>
          </a:xfrm>
          <a:prstGeom prst="rect">
            <a:avLst/>
          </a:prstGeom>
          <a:noFill/>
          <a:ln w="9525">
            <a:noFill/>
            <a:miter lim="800000"/>
            <a:headEnd/>
            <a:tailEnd/>
          </a:ln>
          <a:effectLst/>
        </p:spPr>
        <p:txBody>
          <a:bodyPr wrap="none" anchor="ctr">
            <a:spAutoFit/>
          </a:bodyPr>
          <a:lstStyle/>
          <a:p>
            <a:pPr marL="342900" indent="-342900" algn="ctr"/>
            <a:r>
              <a:rPr lang="ru-RU" b="1" dirty="0">
                <a:solidFill>
                  <a:srgbClr val="FF0000"/>
                </a:solidFill>
                <a:latin typeface="Times New Roman" pitchFamily="18" charset="0"/>
                <a:cs typeface="Times New Roman" pitchFamily="18" charset="0"/>
              </a:rPr>
              <a:t>Для решения различных задач:</a:t>
            </a:r>
          </a:p>
          <a:p>
            <a:pPr marL="342900" indent="-342900" algn="just">
              <a:buFontTx/>
              <a:buAutoNum type="arabicPeriod"/>
            </a:pPr>
            <a:r>
              <a:rPr lang="ru-RU" sz="1600" i="1" dirty="0">
                <a:latin typeface="Times New Roman" pitchFamily="18" charset="0"/>
                <a:cs typeface="Times New Roman" pitchFamily="18" charset="0"/>
              </a:rPr>
              <a:t>определения точных координат отдельных точек,</a:t>
            </a:r>
          </a:p>
          <a:p>
            <a:pPr marL="342900" indent="-342900" algn="just">
              <a:buFontTx/>
              <a:buAutoNum type="arabicPeriod"/>
            </a:pPr>
            <a:r>
              <a:rPr lang="ru-RU" sz="1600" i="1" dirty="0">
                <a:latin typeface="Times New Roman" pitchFamily="18" charset="0"/>
                <a:cs typeface="Times New Roman" pitchFamily="18" charset="0"/>
              </a:rPr>
              <a:t>последовательных измерений местоположения множества точек,</a:t>
            </a:r>
          </a:p>
          <a:p>
            <a:pPr marL="342900" indent="-342900" algn="just">
              <a:buFontTx/>
              <a:buAutoNum type="arabicPeriod"/>
            </a:pPr>
            <a:r>
              <a:rPr lang="ru-RU" sz="1600" i="1" dirty="0">
                <a:latin typeface="Times New Roman" pitchFamily="18" charset="0"/>
                <a:cs typeface="Times New Roman" pitchFamily="18" charset="0"/>
              </a:rPr>
              <a:t>непрерывных координатных определений в процессе движения автомобиля и др.</a:t>
            </a:r>
          </a:p>
          <a:p>
            <a:pPr marL="342900" indent="-342900" algn="ctr" eaLnBrk="0" hangingPunct="0"/>
            <a:endParaRPr lang="ru-RU" dirty="0">
              <a:latin typeface="Corbe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b="22915"/>
          <a:stretch>
            <a:fillRect/>
          </a:stretch>
        </p:blipFill>
        <p:spPr bwMode="auto">
          <a:xfrm>
            <a:off x="-9525" y="-714404"/>
            <a:ext cx="9153525" cy="4941168"/>
          </a:xfrm>
          <a:prstGeom prst="rect">
            <a:avLst/>
          </a:prstGeom>
          <a:noFill/>
          <a:ln w="9525">
            <a:noFill/>
            <a:miter lim="800000"/>
            <a:headEnd/>
            <a:tailEnd/>
          </a:ln>
        </p:spPr>
      </p:pic>
      <p:sp>
        <p:nvSpPr>
          <p:cNvPr id="4" name="Подзаголовок 3"/>
          <p:cNvSpPr>
            <a:spLocks noGrp="1"/>
          </p:cNvSpPr>
          <p:nvPr>
            <p:ph type="subTitle" idx="4294967295"/>
          </p:nvPr>
        </p:nvSpPr>
        <p:spPr>
          <a:xfrm>
            <a:off x="0" y="4500563"/>
            <a:ext cx="8280400" cy="1200150"/>
          </a:xfrm>
        </p:spPr>
        <p:txBody>
          <a:bodyPr>
            <a:noAutofit/>
          </a:bodyPr>
          <a:lstStyle/>
          <a:p>
            <a:pPr marL="0" indent="450000" algn="just">
              <a:spcBef>
                <a:spcPts val="0"/>
              </a:spcBef>
              <a:buNone/>
            </a:pPr>
            <a:r>
              <a:rPr lang="ru-RU" sz="1800" i="1" dirty="0" smtClean="0">
                <a:latin typeface="Times New Roman" pitchFamily="18" charset="0"/>
                <a:cs typeface="Times New Roman" pitchFamily="18" charset="0"/>
              </a:rPr>
              <a:t>В геодинамике для определения скоростей движения и векторов смещения блоков земной коры зачастую используются методы космической геодезии. Для этого в первую очередь устанавливаются опорные GPS-станции, которые должны быть четко зафиксированы и не подвергаться внешнему воздействию, способному хотя бы минимально повлиять на их расположение. Затем после долгого наблюдения за изменением координат приемника можно через составление временных рядов рассчитать вектор и величину смещения приемника.</a:t>
            </a:r>
            <a:endParaRPr lang="ru-RU" sz="1800" i="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71600" y="260648"/>
            <a:ext cx="7248525" cy="2800350"/>
          </a:xfrm>
          <a:prstGeom prst="rect">
            <a:avLst/>
          </a:prstGeom>
          <a:noFill/>
          <a:ln w="9525">
            <a:noFill/>
            <a:miter lim="800000"/>
            <a:headEnd/>
            <a:tailEnd/>
          </a:ln>
        </p:spPr>
      </p:pic>
      <p:sp>
        <p:nvSpPr>
          <p:cNvPr id="3" name="TextBox 2"/>
          <p:cNvSpPr txBox="1"/>
          <p:nvPr/>
        </p:nvSpPr>
        <p:spPr>
          <a:xfrm>
            <a:off x="251520" y="3789040"/>
            <a:ext cx="8712968" cy="2308324"/>
          </a:xfrm>
          <a:prstGeom prst="rect">
            <a:avLst/>
          </a:prstGeom>
          <a:noFill/>
        </p:spPr>
        <p:txBody>
          <a:bodyPr wrap="square" rtlCol="0">
            <a:spAutoFit/>
          </a:bodyPr>
          <a:lstStyle/>
          <a:p>
            <a:pPr algn="just"/>
            <a:r>
              <a:rPr lang="ru-RU" dirty="0" smtClean="0"/>
              <a:t>	</a:t>
            </a:r>
            <a:r>
              <a:rPr lang="ru-RU" b="1" i="1" dirty="0" smtClean="0">
                <a:latin typeface="Times New Roman" pitchFamily="18" charset="0"/>
                <a:cs typeface="Times New Roman" pitchFamily="18" charset="0"/>
              </a:rPr>
              <a:t>При реальной работе на Земле необходимо учитывать множество разных координатных систем, потому что при одновременном использовании данных из разных систем координат погрешность может достигать метров, тогда как блоки литосферы сдвигаются на считанные миллиметры в год. Невнимательность к системам координат приводит к грубейшим ошибкам. Методика определения скорости и направления смещения </a:t>
            </a:r>
            <a:r>
              <a:rPr lang="ru-RU" b="1" i="1" dirty="0" err="1" smtClean="0">
                <a:latin typeface="Times New Roman" pitchFamily="18" charset="0"/>
                <a:cs typeface="Times New Roman" pitchFamily="18" charset="0"/>
              </a:rPr>
              <a:t>литосферных</a:t>
            </a:r>
            <a:r>
              <a:rPr lang="ru-RU" b="1" i="1" dirty="0" smtClean="0">
                <a:latin typeface="Times New Roman" pitchFamily="18" charset="0"/>
                <a:cs typeface="Times New Roman" pitchFamily="18" charset="0"/>
              </a:rPr>
              <a:t> плит с каждым годом все совершенствуется, преимущественно за счет появления более точных навигационных приборов.</a:t>
            </a:r>
            <a:endParaRPr lang="ru-RU" b="1" i="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187624" y="1124744"/>
            <a:ext cx="6562725" cy="3133725"/>
          </a:xfrm>
          <a:prstGeom prst="rect">
            <a:avLst/>
          </a:prstGeom>
          <a:noFill/>
          <a:ln w="9525">
            <a:noFill/>
            <a:miter lim="800000"/>
            <a:headEnd/>
            <a:tailEnd/>
          </a:ln>
        </p:spPr>
      </p:pic>
      <p:sp>
        <p:nvSpPr>
          <p:cNvPr id="3" name="Прямоугольник 2"/>
          <p:cNvSpPr/>
          <p:nvPr/>
        </p:nvSpPr>
        <p:spPr>
          <a:xfrm>
            <a:off x="2195736" y="476672"/>
            <a:ext cx="4498091" cy="461665"/>
          </a:xfrm>
          <a:prstGeom prst="rect">
            <a:avLst/>
          </a:prstGeom>
        </p:spPr>
        <p:txBody>
          <a:bodyPr wrap="none">
            <a:spAutoFit/>
          </a:bodyPr>
          <a:lstStyle/>
          <a:p>
            <a:r>
              <a:rPr lang="ru-RU" sz="2400" b="1" dirty="0" smtClean="0">
                <a:latin typeface="Times New Roman" pitchFamily="18" charset="0"/>
                <a:cs typeface="Times New Roman" pitchFamily="18" charset="0"/>
              </a:rPr>
              <a:t>Движение блоков земной коры</a:t>
            </a:r>
            <a:endParaRPr lang="ru-RU" sz="2400" b="1" dirty="0">
              <a:latin typeface="Times New Roman" pitchFamily="18" charset="0"/>
              <a:cs typeface="Times New Roman" pitchFamily="18" charset="0"/>
            </a:endParaRPr>
          </a:p>
        </p:txBody>
      </p:sp>
      <p:sp>
        <p:nvSpPr>
          <p:cNvPr id="4" name="Прямоугольник 3"/>
          <p:cNvSpPr/>
          <p:nvPr/>
        </p:nvSpPr>
        <p:spPr>
          <a:xfrm>
            <a:off x="1043608" y="4149080"/>
            <a:ext cx="7056784" cy="923330"/>
          </a:xfrm>
          <a:prstGeom prst="rect">
            <a:avLst/>
          </a:prstGeom>
        </p:spPr>
        <p:txBody>
          <a:bodyPr wrap="square">
            <a:spAutoFit/>
          </a:bodyPr>
          <a:lstStyle/>
          <a:p>
            <a:pPr algn="just"/>
            <a:r>
              <a:rPr lang="ru-RU" dirty="0" smtClean="0"/>
              <a:t>	</a:t>
            </a:r>
            <a:r>
              <a:rPr lang="ru-RU" b="1" i="1" dirty="0" smtClean="0">
                <a:latin typeface="Times New Roman" pitchFamily="18" charset="0"/>
                <a:cs typeface="Times New Roman" pitchFamily="18" charset="0"/>
              </a:rPr>
              <a:t>Обычное движение плиты может быть описано как вращение относительно точки на блоке, точки вне его или как комбинация этих типов движения. </a:t>
            </a:r>
            <a:endParaRPr lang="ru-RU" b="1" i="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755576" y="1556792"/>
          <a:ext cx="784887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267744" y="3573016"/>
            <a:ext cx="4572000" cy="369332"/>
          </a:xfrm>
          <a:prstGeom prst="rect">
            <a:avLst/>
          </a:prstGeom>
        </p:spPr>
        <p:txBody>
          <a:bodyPr>
            <a:spAutoFit/>
          </a:bodyPr>
          <a:lstStyle/>
          <a:p>
            <a:r>
              <a:rPr lang="ru-RU" dirty="0" smtClean="0"/>
              <a:t>…</a:t>
            </a:r>
            <a:endParaRPr lang="ru-RU" dirty="0"/>
          </a:p>
        </p:txBody>
      </p:sp>
      <p:sp>
        <p:nvSpPr>
          <p:cNvPr id="5" name="Прямоугольник 4"/>
          <p:cNvSpPr/>
          <p:nvPr/>
        </p:nvSpPr>
        <p:spPr>
          <a:xfrm>
            <a:off x="1619672" y="260648"/>
            <a:ext cx="6239144" cy="523220"/>
          </a:xfrm>
          <a:prstGeom prst="rect">
            <a:avLst/>
          </a:prstGeom>
        </p:spPr>
        <p:txBody>
          <a:bodyPr wrap="none">
            <a:spAutoFit/>
          </a:bodyPr>
          <a:lstStyle/>
          <a:p>
            <a:r>
              <a:rPr lang="ru-RU" sz="2800" b="1" dirty="0" smtClean="0">
                <a:latin typeface="Times New Roman" pitchFamily="18" charset="0"/>
                <a:cs typeface="Times New Roman" pitchFamily="18" charset="0"/>
              </a:rPr>
              <a:t>Дискретное движение мелких блоков</a:t>
            </a:r>
            <a:endParaRPr lang="ru-RU" sz="2800"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260648"/>
            <a:ext cx="6984776" cy="830997"/>
          </a:xfrm>
          <a:prstGeom prst="rect">
            <a:avLst/>
          </a:prstGeom>
        </p:spPr>
        <p:txBody>
          <a:bodyPr wrap="square">
            <a:spAutoFit/>
          </a:bodyPr>
          <a:lstStyle/>
          <a:p>
            <a:pPr algn="ctr"/>
            <a:r>
              <a:rPr lang="ru-RU" sz="2400" b="1" dirty="0" smtClean="0">
                <a:latin typeface="Times New Roman" pitchFamily="18" charset="0"/>
                <a:cs typeface="Times New Roman" pitchFamily="18" charset="0"/>
              </a:rPr>
              <a:t>Выделение блоков по строению с последующей обработкой данных GPS</a:t>
            </a:r>
            <a:endParaRPr lang="ru-RU" sz="2400" b="1" dirty="0">
              <a:latin typeface="Times New Roman" pitchFamily="18" charset="0"/>
              <a:cs typeface="Times New Roman" pitchFamily="18" charset="0"/>
            </a:endParaRPr>
          </a:p>
        </p:txBody>
      </p:sp>
      <p:graphicFrame>
        <p:nvGraphicFramePr>
          <p:cNvPr id="3" name="Схема 2"/>
          <p:cNvGraphicFramePr/>
          <p:nvPr/>
        </p:nvGraphicFramePr>
        <p:xfrm>
          <a:off x="683568" y="1916832"/>
          <a:ext cx="7632848"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476672"/>
            <a:ext cx="7056784" cy="954107"/>
          </a:xfrm>
          <a:prstGeom prst="rect">
            <a:avLst/>
          </a:prstGeom>
        </p:spPr>
        <p:txBody>
          <a:bodyPr wrap="square">
            <a:spAutoFit/>
          </a:bodyPr>
          <a:lstStyle/>
          <a:p>
            <a:pPr algn="ctr"/>
            <a:r>
              <a:rPr lang="ru-RU" sz="2800" b="1" dirty="0" smtClean="0">
                <a:latin typeface="Times New Roman" pitchFamily="18" charset="0"/>
                <a:cs typeface="Times New Roman" pitchFamily="18" charset="0"/>
              </a:rPr>
              <a:t>Выделение блоков по линейным скоростям.</a:t>
            </a:r>
            <a:endParaRPr lang="ru-RU" sz="2800" b="1" dirty="0">
              <a:latin typeface="Times New Roman" pitchFamily="18" charset="0"/>
              <a:cs typeface="Times New Roman" pitchFamily="18" charset="0"/>
            </a:endParaRPr>
          </a:p>
        </p:txBody>
      </p:sp>
      <p:graphicFrame>
        <p:nvGraphicFramePr>
          <p:cNvPr id="4" name="Схема 3"/>
          <p:cNvGraphicFramePr/>
          <p:nvPr/>
        </p:nvGraphicFramePr>
        <p:xfrm>
          <a:off x="539552" y="1397000"/>
          <a:ext cx="7776864" cy="2968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p:cNvPicPr>
            <a:picLocks noChangeAspect="1" noChangeArrowheads="1"/>
          </p:cNvPicPr>
          <p:nvPr/>
        </p:nvPicPr>
        <p:blipFill>
          <a:blip r:embed="rId6" cstate="print"/>
          <a:srcRect/>
          <a:stretch>
            <a:fillRect/>
          </a:stretch>
        </p:blipFill>
        <p:spPr bwMode="auto">
          <a:xfrm>
            <a:off x="467544" y="4149080"/>
            <a:ext cx="7874074" cy="251170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06" name="WordArt 74"/>
          <p:cNvSpPr>
            <a:spLocks noChangeArrowheads="1" noChangeShapeType="1" noTextEdit="1"/>
          </p:cNvSpPr>
          <p:nvPr/>
        </p:nvSpPr>
        <p:spPr bwMode="auto">
          <a:xfrm>
            <a:off x="1043608" y="2565400"/>
            <a:ext cx="7200800" cy="1096963"/>
          </a:xfrm>
          <a:prstGeom prst="rect">
            <a:avLst/>
          </a:prstGeom>
        </p:spPr>
        <p:txBody>
          <a:bodyPr wrap="none" fromWordArt="1">
            <a:prstTxWarp prst="textPlain">
              <a:avLst>
                <a:gd name="adj" fmla="val 50000"/>
              </a:avLst>
            </a:prstTxWarp>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3200" b="1" kern="1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Arial"/>
              </a:rPr>
              <a:t>Спасибо за внимание!</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196</TotalTime>
  <Words>384</Words>
  <Application>Microsoft Office PowerPoint</Application>
  <PresentationFormat>Экран (4:3)</PresentationFormat>
  <Paragraphs>35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Метро</vt:lpstr>
      <vt:lpstr>    Использование GPS  для наблюдения за движением земной коры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Спутниковые измерения в геодезии при помощи  GPS.</dc:title>
  <dc:creator>12345</dc:creator>
  <cp:lastModifiedBy>Ganat</cp:lastModifiedBy>
  <cp:revision>19</cp:revision>
  <dcterms:created xsi:type="dcterms:W3CDTF">2011-11-22T18:52:53Z</dcterms:created>
  <dcterms:modified xsi:type="dcterms:W3CDTF">2020-09-09T05:29:11Z</dcterms:modified>
</cp:coreProperties>
</file>